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handoutMasterIdLst>
    <p:handoutMasterId r:id="rId17"/>
  </p:handoutMasterIdLst>
  <p:sldIdLst>
    <p:sldId id="256" r:id="rId2"/>
    <p:sldId id="257" r:id="rId3"/>
    <p:sldId id="267" r:id="rId4"/>
    <p:sldId id="261" r:id="rId5"/>
    <p:sldId id="269" r:id="rId6"/>
    <p:sldId id="284" r:id="rId7"/>
    <p:sldId id="272" r:id="rId8"/>
    <p:sldId id="273" r:id="rId9"/>
    <p:sldId id="277" r:id="rId10"/>
    <p:sldId id="278" r:id="rId11"/>
    <p:sldId id="279" r:id="rId12"/>
    <p:sldId id="280" r:id="rId13"/>
    <p:sldId id="281" r:id="rId14"/>
    <p:sldId id="282" r:id="rId15"/>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p15:clr>
            <a:srgbClr val="A4A3A4"/>
          </p15:clr>
        </p15:guide>
        <p15:guide id="2" orient="horz" pos="216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noch Eze" initials="EE" lastIdx="2" clrIdx="0">
    <p:extLst>
      <p:ext uri="{19B8F6BF-5375-455C-9EA6-DF929625EA0E}">
        <p15:presenceInfo xmlns:p15="http://schemas.microsoft.com/office/powerpoint/2012/main" userId="fadb7f5504dd8f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599" autoAdjust="0"/>
  </p:normalViewPr>
  <p:slideViewPr>
    <p:cSldViewPr>
      <p:cViewPr>
        <p:scale>
          <a:sx n="67" d="100"/>
          <a:sy n="67" d="100"/>
        </p:scale>
        <p:origin x="780" y="72"/>
      </p:cViewPr>
      <p:guideLst>
        <p:guide pos="3839"/>
        <p:guide orient="horz" pos="2160"/>
      </p:guideLst>
    </p:cSldViewPr>
  </p:slideViewPr>
  <p:notesTextViewPr>
    <p:cViewPr>
      <p:scale>
        <a:sx n="1" d="1"/>
        <a:sy n="1" d="1"/>
      </p:scale>
      <p:origin x="0" y="0"/>
    </p:cViewPr>
  </p:notesTextViewPr>
  <p:notesViewPr>
    <p:cSldViewPr showGuides="1">
      <p:cViewPr varScale="1">
        <p:scale>
          <a:sx n="52" d="100"/>
          <a:sy n="52" d="100"/>
        </p:scale>
        <p:origin x="266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4AA43A-3F76-4A13-9CD6-36134EB429E3}" type="datetimeFigureOut">
              <a:rPr lang="en-US"/>
              <a:t>11/30/2023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50423A-8BCE-448E-A97B-03A88B2B12C1}" type="slidenum">
              <a:rPr/>
              <a:t>‹#›</a:t>
            </a:fld>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674A4F-2B7A-4ECB-A400-260B2FFC03C1}" type="datetimeFigureOut">
              <a:rPr lang="en-US"/>
              <a:t>11/29/2023</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F2A70B-78F2-4DCF-B53B-C990D2FAFB8A}" type="slidenum">
              <a:rPr/>
              <a:t>‹#›</a:t>
            </a:fld>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05000"/>
            <a:ext cx="9144000" cy="2667000"/>
          </a:xfrm>
        </p:spPr>
        <p:txBody>
          <a:bodyPr>
            <a:noAutofit/>
          </a:bodyPr>
          <a:lstStyle>
            <a:lvl1pPr>
              <a:defRPr sz="5400"/>
            </a:lvl1pPr>
          </a:lstStyle>
          <a:p>
            <a:r>
              <a:rPr lang="en-US"/>
              <a:t>Click to edit Master title style</a:t>
            </a:r>
          </a:p>
        </p:txBody>
      </p:sp>
      <p:grpSp>
        <p:nvGrpSpPr>
          <p:cNvPr id="256" name="line" descr="Line graphic"/>
          <p:cNvGrpSpPr/>
          <p:nvPr/>
        </p:nvGrpSpPr>
        <p:grpSpPr bwMode="invGray">
          <a:xfrm>
            <a:off x="1584896" y="4724400"/>
            <a:ext cx="8631936" cy="64008"/>
            <a:chOff x="-4110038" y="2703513"/>
            <a:chExt cx="17394239" cy="160336"/>
          </a:xfrm>
          <a:solidFill>
            <a:schemeClr val="accent1"/>
          </a:solidFill>
        </p:grpSpPr>
        <p:sp>
          <p:nvSpPr>
            <p:cNvPr id="257" name="Freeform 5"/>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58" name="Freeform 6"/>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59" name="Freeform 7"/>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60" name="Freeform 8"/>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61" name="Freeform 9"/>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ln>
          </p:spPr>
          <p:txBody>
            <a:bodyPr vert="horz" wrap="square" lIns="91440" tIns="45720" rIns="91440" bIns="45720" numCol="1" anchor="t" anchorCtr="0" compatLnSpc="1"/>
            <a:lstStyle/>
            <a:p>
              <a:endParaRPr/>
            </a:p>
          </p:txBody>
        </p:sp>
        <p:sp>
          <p:nvSpPr>
            <p:cNvPr id="262" name="Freeform 10"/>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63" name="Freeform 11"/>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64" name="Freeform 12"/>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65" name="Freeform 13"/>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66" name="Freeform 14"/>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67" name="Freeform 15"/>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68" name="Freeform 16"/>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69" name="Freeform 17"/>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ln>
          </p:spPr>
          <p:txBody>
            <a:bodyPr vert="horz" wrap="square" lIns="91440" tIns="45720" rIns="91440" bIns="45720" numCol="1" anchor="t" anchorCtr="0" compatLnSpc="1"/>
            <a:lstStyle/>
            <a:p>
              <a:endParaRPr/>
            </a:p>
          </p:txBody>
        </p:sp>
        <p:sp>
          <p:nvSpPr>
            <p:cNvPr id="270" name="Freeform 18"/>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ln>
          </p:spPr>
          <p:txBody>
            <a:bodyPr vert="horz" wrap="square" lIns="91440" tIns="45720" rIns="91440" bIns="45720" numCol="1" anchor="t" anchorCtr="0" compatLnSpc="1"/>
            <a:lstStyle/>
            <a:p>
              <a:endParaRPr/>
            </a:p>
          </p:txBody>
        </p:sp>
        <p:sp>
          <p:nvSpPr>
            <p:cNvPr id="271" name="Freeform 19"/>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72" name="Freeform 20"/>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73" name="Freeform 21"/>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74" name="Freeform 22"/>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75" name="Freeform 23"/>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76" name="Freeform 24"/>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ln>
          </p:spPr>
          <p:txBody>
            <a:bodyPr vert="horz" wrap="square" lIns="91440" tIns="45720" rIns="91440" bIns="45720" numCol="1" anchor="t" anchorCtr="0" compatLnSpc="1"/>
            <a:lstStyle/>
            <a:p>
              <a:endParaRPr/>
            </a:p>
          </p:txBody>
        </p:sp>
        <p:sp>
          <p:nvSpPr>
            <p:cNvPr id="277" name="Freeform 25"/>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79" name="Freeform 27"/>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80" name="Freeform 28"/>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81" name="Freeform 29"/>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82" name="Freeform 30"/>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83" name="Freeform 31"/>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84" name="Freeform 32"/>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85" name="Freeform 33"/>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86" name="Freeform 34"/>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87" name="Freeform 35"/>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88" name="Freeform 36"/>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89" name="Freeform 37"/>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90" name="Freeform 38"/>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1" name="Freeform 39"/>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2" name="Freeform 40"/>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3" name="Freeform 41"/>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ln>
          </p:spPr>
          <p:txBody>
            <a:bodyPr vert="horz" wrap="square" lIns="91440" tIns="45720" rIns="91440" bIns="45720" numCol="1" anchor="t" anchorCtr="0" compatLnSpc="1"/>
            <a:lstStyle/>
            <a:p>
              <a:endParaRPr/>
            </a:p>
          </p:txBody>
        </p:sp>
        <p:sp>
          <p:nvSpPr>
            <p:cNvPr id="294" name="Freeform 42"/>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5" name="Freeform 43"/>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6" name="Freeform 44"/>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97" name="Freeform 45"/>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8" name="Freeform 46"/>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9" name="Freeform 47"/>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0" name="Freeform 48"/>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1" name="Freeform 49"/>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2" name="Freeform 50"/>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3" name="Freeform 51"/>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04" name="Freeform 52"/>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05" name="Freeform 53"/>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6" name="Freeform 54"/>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07" name="Freeform 55"/>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8" name="Freeform 56"/>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9" name="Freeform 57"/>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10" name="Freeform 58"/>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11" name="Freeform 59"/>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12" name="Freeform 60"/>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13" name="Freeform 61"/>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14" name="Freeform 62"/>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ln>
          </p:spPr>
          <p:txBody>
            <a:bodyPr vert="horz" wrap="square" lIns="91440" tIns="45720" rIns="91440" bIns="45720" numCol="1" anchor="t" anchorCtr="0" compatLnSpc="1"/>
            <a:lstStyle/>
            <a:p>
              <a:endParaRPr/>
            </a:p>
          </p:txBody>
        </p:sp>
        <p:sp>
          <p:nvSpPr>
            <p:cNvPr id="316" name="Freeform 64"/>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17" name="Freeform 65"/>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18" name="Freeform 66"/>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19" name="Freeform 67"/>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20" name="Freeform 68"/>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21" name="Freeform 69"/>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22" name="Freeform 70"/>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ln>
          </p:spPr>
          <p:txBody>
            <a:bodyPr vert="horz" wrap="square" lIns="91440" tIns="45720" rIns="91440" bIns="45720" numCol="1" anchor="t" anchorCtr="0" compatLnSpc="1"/>
            <a:lstStyle/>
            <a:p>
              <a:endParaRPr/>
            </a:p>
          </p:txBody>
        </p:sp>
        <p:sp>
          <p:nvSpPr>
            <p:cNvPr id="323" name="Freeform 71"/>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24" name="Freeform 72"/>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25" name="Freeform 73"/>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26" name="Freeform 74"/>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27" name="Freeform 75"/>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28" name="Freeform 76"/>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29" name="Freeform 77"/>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30" name="Freeform 78"/>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31" name="Freeform 79"/>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32" name="Freeform 80"/>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33" name="Freeform 81"/>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34" name="Freeform 82"/>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35" name="Freeform 83"/>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36" name="Freeform 84"/>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37" name="Freeform 85"/>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38" name="Freeform 86"/>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39" name="Freeform 87"/>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40" name="Freeform 88"/>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41" name="Freeform 89"/>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42" name="Freeform 90"/>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43" name="Freeform 91"/>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44" name="Freeform 92"/>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ln>
          </p:spPr>
          <p:txBody>
            <a:bodyPr vert="horz" wrap="square" lIns="91440" tIns="45720" rIns="91440" bIns="45720" numCol="1" anchor="t" anchorCtr="0" compatLnSpc="1"/>
            <a:lstStyle/>
            <a:p>
              <a:endParaRPr/>
            </a:p>
          </p:txBody>
        </p:sp>
        <p:sp>
          <p:nvSpPr>
            <p:cNvPr id="345" name="Freeform 93"/>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46" name="Freeform 94"/>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47" name="Freeform 95"/>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48" name="Freeform 96"/>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49" name="Freeform 97"/>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50" name="Freeform 98"/>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ln>
          </p:spPr>
          <p:txBody>
            <a:bodyPr vert="horz" wrap="square" lIns="91440" tIns="45720" rIns="91440" bIns="45720" numCol="1" anchor="t" anchorCtr="0" compatLnSpc="1"/>
            <a:lstStyle/>
            <a:p>
              <a:endParaRPr/>
            </a:p>
          </p:txBody>
        </p:sp>
        <p:sp>
          <p:nvSpPr>
            <p:cNvPr id="351" name="Freeform 99"/>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52" name="Freeform 100"/>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53" name="Freeform 101"/>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54" name="Freeform 102"/>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ln>
          </p:spPr>
          <p:txBody>
            <a:bodyPr vert="horz" wrap="square" lIns="91440" tIns="45720" rIns="91440" bIns="45720" numCol="1" anchor="t" anchorCtr="0" compatLnSpc="1"/>
            <a:lstStyle/>
            <a:p>
              <a:endParaRPr/>
            </a:p>
          </p:txBody>
        </p:sp>
        <p:sp>
          <p:nvSpPr>
            <p:cNvPr id="355" name="Freeform 103"/>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56" name="Freeform 104"/>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57" name="Freeform 105"/>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58" name="Freeform 106"/>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59" name="Freeform 107"/>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60" name="Freeform 108"/>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61" name="Freeform 109"/>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62" name="Freeform 110"/>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ln>
          </p:spPr>
          <p:txBody>
            <a:bodyPr vert="horz" wrap="square" lIns="91440" tIns="45720" rIns="91440" bIns="45720" numCol="1" anchor="t" anchorCtr="0" compatLnSpc="1"/>
            <a:lstStyle/>
            <a:p>
              <a:endParaRPr/>
            </a:p>
          </p:txBody>
        </p:sp>
        <p:sp>
          <p:nvSpPr>
            <p:cNvPr id="363" name="Freeform 111"/>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64" name="Freeform 112"/>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65" name="Freeform 113"/>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66" name="Freeform 114"/>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67" name="Freeform 115"/>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68" name="Freeform 116"/>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ln>
          </p:spPr>
          <p:txBody>
            <a:bodyPr vert="horz" wrap="square" lIns="91440" tIns="45720" rIns="91440" bIns="45720" numCol="1" anchor="t" anchorCtr="0" compatLnSpc="1"/>
            <a:lstStyle/>
            <a:p>
              <a:endParaRPr/>
            </a:p>
          </p:txBody>
        </p:sp>
        <p:sp>
          <p:nvSpPr>
            <p:cNvPr id="369" name="Freeform 117"/>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70" name="Freeform 118"/>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1" name="Freeform 119"/>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2" name="Freeform 120"/>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3" name="Freeform 121"/>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4" name="Freeform 122"/>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5" name="Freeform 123"/>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6" name="Freeform 124"/>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7" name="Freeform 125"/>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8" name="Freeform 126"/>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9" name="Freeform 127"/>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ln>
          </p:spPr>
          <p:txBody>
            <a:bodyPr vert="horz" wrap="square" lIns="91440" tIns="45720" rIns="91440" bIns="45720" numCol="1" anchor="t" anchorCtr="0" compatLnSpc="1"/>
            <a:lstStyle/>
            <a:p>
              <a:endParaRPr/>
            </a:p>
          </p:txBody>
        </p:sp>
      </p:grpSp>
      <p:sp>
        <p:nvSpPr>
          <p:cNvPr id="3" name="Subtitle 2"/>
          <p:cNvSpPr>
            <a:spLocks noGrp="1"/>
          </p:cNvSpPr>
          <p:nvPr>
            <p:ph type="subTitle" idx="1"/>
          </p:nvPr>
        </p:nvSpPr>
        <p:spPr>
          <a:xfrm>
            <a:off x="1522413" y="5105400"/>
            <a:ext cx="9143999" cy="1066800"/>
          </a:xfrm>
        </p:spPr>
        <p:txBody>
          <a:bodyPr/>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grpSp>
        <p:nvGrpSpPr>
          <p:cNvPr id="7" name="line" descr="Line graphic"/>
          <p:cNvGrpSpPr/>
          <p:nvPr/>
        </p:nvGrpSpPr>
        <p:grpSpPr bwMode="invGray">
          <a:xfrm>
            <a:off x="1522413" y="1514475"/>
            <a:ext cx="10569575" cy="64008"/>
            <a:chOff x="1522413" y="1514475"/>
            <a:chExt cx="10569575" cy="64008"/>
          </a:xfrm>
        </p:grpSpPr>
        <p:sp>
          <p:nvSpPr>
            <p:cNvPr id="8" name="Freeform 7"/>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9" name="Freeform 8"/>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0" name="Freeform 9"/>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1"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2"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3"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4"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5"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4"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5"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6"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7"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8"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9"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0"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1"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2"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3"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4"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5"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6"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7"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8"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9"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0"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1"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2"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3"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4"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5"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6"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7"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8"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9"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0"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1"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2"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3"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4"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5"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6"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7"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9"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0"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1"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2"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3"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4"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5"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6"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7"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8"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9"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0"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1"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2"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3"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4"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5"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6"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7"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8"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9"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80"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81"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grpSp>
      <p:sp>
        <p:nvSpPr>
          <p:cNvPr id="3" name="Vertical Text Placeholder 2"/>
          <p:cNvSpPr>
            <a:spLocks noGrp="1"/>
          </p:cNvSpPr>
          <p:nvPr>
            <p:ph type="body" orient="vert" idx="1"/>
          </p:nvPr>
        </p:nvSpPr>
        <p:spPr/>
        <p:txBody>
          <a:bodyPr vert="eaVert"/>
          <a:lstStyle>
            <a:lvl5pPr>
              <a:defRPr/>
            </a:lvl5pPr>
            <a:lvl6pPr marL="1957070">
              <a:defRPr/>
            </a:lvl6pPr>
            <a:lvl7pPr marL="1957070">
              <a:defRPr/>
            </a:lvl7pPr>
            <a:lvl8pPr marL="1957070">
              <a:defRPr/>
            </a:lvl8pPr>
            <a:lvl9pPr marL="1957070">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1612" y="274639"/>
            <a:ext cx="1371600" cy="5901747"/>
          </a:xfrm>
        </p:spPr>
        <p:txBody>
          <a:bodyPr vert="eaVert"/>
          <a:lstStyle/>
          <a:p>
            <a:r>
              <a:rPr lang="en-US"/>
              <a:t>Click to edit Master title style</a:t>
            </a:r>
          </a:p>
        </p:txBody>
      </p:sp>
      <p:grpSp>
        <p:nvGrpSpPr>
          <p:cNvPr id="7" name="line" descr="Line graphic"/>
          <p:cNvGrpSpPr/>
          <p:nvPr/>
        </p:nvGrpSpPr>
        <p:grpSpPr bwMode="invGray">
          <a:xfrm rot="5400000">
            <a:off x="6864412" y="3472598"/>
            <a:ext cx="6492240" cy="64008"/>
            <a:chOff x="1522413" y="1514475"/>
            <a:chExt cx="10569575" cy="64008"/>
          </a:xfrm>
        </p:grpSpPr>
        <p:sp>
          <p:nvSpPr>
            <p:cNvPr id="8" name="Freeform 10"/>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9" name="Freeform 11"/>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0" name="Freeform 12"/>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1"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2"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3"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4"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5"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4"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5"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6"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7"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8"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9"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0"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1"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2"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3"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4"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5"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6"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7"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8"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39"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0"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1"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2"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3"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4"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5"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6"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7"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8"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49"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0"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1"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2"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3"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4"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5"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6"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7"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59"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0"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1"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2"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3"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4"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5"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6"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7"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8"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69"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0"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1"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2"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3"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4"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5"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6"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7"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8"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79"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80"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81"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grpSp>
      <p:sp>
        <p:nvSpPr>
          <p:cNvPr id="3" name="Vertical Text Placeholder 2"/>
          <p:cNvSpPr>
            <a:spLocks noGrp="1"/>
          </p:cNvSpPr>
          <p:nvPr>
            <p:ph type="body" orient="vert" idx="1"/>
          </p:nvPr>
        </p:nvSpPr>
        <p:spPr>
          <a:xfrm>
            <a:off x="608012" y="277813"/>
            <a:ext cx="9144001" cy="5898573"/>
          </a:xfrm>
        </p:spPr>
        <p:txBody>
          <a:bodyPr vert="eaVert"/>
          <a:lstStyle>
            <a:lvl5pPr>
              <a:defRPr/>
            </a:lvl5pPr>
            <a:lvl6pPr marL="1261745" indent="0">
              <a:buNone/>
              <a:defRPr/>
            </a:lvl6pPr>
            <a:lvl7pPr>
              <a:defRPr/>
            </a:lvl7pPr>
            <a:lvl8pPr>
              <a:defRPr baseline="0"/>
            </a:lvl8pPr>
            <a:lvl9pPr>
              <a:defRPr baseline="0"/>
            </a:lvl9p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endParaRPr lang="en-US"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p>
        </p:txBody>
      </p:sp>
      <p:grpSp>
        <p:nvGrpSpPr>
          <p:cNvPr id="167" name="line" descr="Line graphic"/>
          <p:cNvGrpSpPr/>
          <p:nvPr/>
        </p:nvGrpSpPr>
        <p:grpSpPr bwMode="invGray">
          <a:xfrm>
            <a:off x="1522413" y="1514475"/>
            <a:ext cx="10569575" cy="64008"/>
            <a:chOff x="1522413" y="1514475"/>
            <a:chExt cx="10569575" cy="64008"/>
          </a:xfrm>
        </p:grpSpPr>
        <p:sp>
          <p:nvSpPr>
            <p:cNvPr id="168" name="Freeform 10"/>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9" name="Freeform 11"/>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0" name="Freeform 12"/>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1"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2"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3"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4"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5"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6"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7"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8"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9"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0"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1"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2"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3"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4"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5"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6"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7"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8"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9"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0"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1"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2"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3"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4"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5"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6"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7"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8"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9"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0"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1"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2"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3"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4"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5"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6"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7"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8"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9"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0"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1"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2"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3"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4"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5"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6"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7"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9"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0"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1"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2"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3"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4"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5"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6"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7"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8"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9"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0"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1"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2"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3"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4"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5"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6"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7"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8"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9"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40"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41"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grpSp>
      <p:sp>
        <p:nvSpPr>
          <p:cNvPr id="3" name="Content Placeholder 2"/>
          <p:cNvSpPr>
            <a:spLocks noGrp="1"/>
          </p:cNvSpPr>
          <p:nvPr>
            <p:ph idx="1"/>
          </p:nvPr>
        </p:nvSpPr>
        <p:spPr/>
        <p:txBody>
          <a:bodyPr/>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Autofit/>
          </a:bodyPr>
          <a:lstStyle>
            <a:lvl1pPr algn="l">
              <a:defRPr sz="4400" b="0" cap="none" baseline="0"/>
            </a:lvl1pPr>
          </a:lstStyle>
          <a:p>
            <a:r>
              <a:rPr lang="en-US"/>
              <a:t>Click to edit Master title style</a:t>
            </a:r>
          </a:p>
        </p:txBody>
      </p:sp>
      <p:grpSp>
        <p:nvGrpSpPr>
          <p:cNvPr id="255" name="line" descr="Line graphic"/>
          <p:cNvGrpSpPr/>
          <p:nvPr/>
        </p:nvGrpSpPr>
        <p:grpSpPr bwMode="invGray">
          <a:xfrm>
            <a:off x="1584896" y="4724400"/>
            <a:ext cx="8631936" cy="64008"/>
            <a:chOff x="-4110038" y="2703513"/>
            <a:chExt cx="17394239" cy="160336"/>
          </a:xfrm>
          <a:solidFill>
            <a:schemeClr val="accent1"/>
          </a:solidFill>
        </p:grpSpPr>
        <p:sp>
          <p:nvSpPr>
            <p:cNvPr id="256" name="Freeform 5"/>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57" name="Freeform 6"/>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58" name="Freeform 7"/>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59" name="Freeform 8"/>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60" name="Freeform 9"/>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ln>
          </p:spPr>
          <p:txBody>
            <a:bodyPr vert="horz" wrap="square" lIns="91440" tIns="45720" rIns="91440" bIns="45720" numCol="1" anchor="t" anchorCtr="0" compatLnSpc="1"/>
            <a:lstStyle/>
            <a:p>
              <a:endParaRPr/>
            </a:p>
          </p:txBody>
        </p:sp>
        <p:sp>
          <p:nvSpPr>
            <p:cNvPr id="261" name="Freeform 10"/>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62" name="Freeform 11"/>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63" name="Freeform 12"/>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64" name="Freeform 13"/>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65" name="Freeform 14"/>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66" name="Freeform 15"/>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67" name="Freeform 16"/>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68" name="Freeform 17"/>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ln>
          </p:spPr>
          <p:txBody>
            <a:bodyPr vert="horz" wrap="square" lIns="91440" tIns="45720" rIns="91440" bIns="45720" numCol="1" anchor="t" anchorCtr="0" compatLnSpc="1"/>
            <a:lstStyle/>
            <a:p>
              <a:endParaRPr/>
            </a:p>
          </p:txBody>
        </p:sp>
        <p:sp>
          <p:nvSpPr>
            <p:cNvPr id="269" name="Freeform 18"/>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ln>
          </p:spPr>
          <p:txBody>
            <a:bodyPr vert="horz" wrap="square" lIns="91440" tIns="45720" rIns="91440" bIns="45720" numCol="1" anchor="t" anchorCtr="0" compatLnSpc="1"/>
            <a:lstStyle/>
            <a:p>
              <a:endParaRPr/>
            </a:p>
          </p:txBody>
        </p:sp>
        <p:sp>
          <p:nvSpPr>
            <p:cNvPr id="270" name="Freeform 19"/>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71" name="Freeform 20"/>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72" name="Freeform 21"/>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73" name="Freeform 22"/>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74" name="Freeform 23"/>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75" name="Freeform 24"/>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ln>
          </p:spPr>
          <p:txBody>
            <a:bodyPr vert="horz" wrap="square" lIns="91440" tIns="45720" rIns="91440" bIns="45720" numCol="1" anchor="t" anchorCtr="0" compatLnSpc="1"/>
            <a:lstStyle/>
            <a:p>
              <a:endParaRPr/>
            </a:p>
          </p:txBody>
        </p:sp>
        <p:sp>
          <p:nvSpPr>
            <p:cNvPr id="276" name="Freeform 25"/>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78" name="Freeform 27"/>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79" name="Freeform 28"/>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80" name="Freeform 29"/>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81" name="Freeform 30"/>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82" name="Freeform 31"/>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83" name="Freeform 32"/>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84" name="Freeform 33"/>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85" name="Freeform 34"/>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86" name="Freeform 35"/>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87" name="Freeform 36"/>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88" name="Freeform 37"/>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89" name="Freeform 38"/>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0" name="Freeform 39"/>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1" name="Freeform 40"/>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2" name="Freeform 41"/>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ln>
          </p:spPr>
          <p:txBody>
            <a:bodyPr vert="horz" wrap="square" lIns="91440" tIns="45720" rIns="91440" bIns="45720" numCol="1" anchor="t" anchorCtr="0" compatLnSpc="1"/>
            <a:lstStyle/>
            <a:p>
              <a:endParaRPr/>
            </a:p>
          </p:txBody>
        </p:sp>
        <p:sp>
          <p:nvSpPr>
            <p:cNvPr id="293" name="Freeform 42"/>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4" name="Freeform 43"/>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5" name="Freeform 44"/>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296" name="Freeform 45"/>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7" name="Freeform 46"/>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8" name="Freeform 47"/>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299" name="Freeform 48"/>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0" name="Freeform 49"/>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1" name="Freeform 50"/>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2" name="Freeform 51"/>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03" name="Freeform 52"/>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04" name="Freeform 53"/>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5" name="Freeform 54"/>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06" name="Freeform 55"/>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7" name="Freeform 56"/>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08" name="Freeform 57"/>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09" name="Freeform 58"/>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10" name="Freeform 59"/>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11" name="Freeform 60"/>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12" name="Freeform 61"/>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13" name="Freeform 62"/>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ln>
          </p:spPr>
          <p:txBody>
            <a:bodyPr vert="horz" wrap="square" lIns="91440" tIns="45720" rIns="91440" bIns="45720" numCol="1" anchor="t" anchorCtr="0" compatLnSpc="1"/>
            <a:lstStyle/>
            <a:p>
              <a:endParaRPr/>
            </a:p>
          </p:txBody>
        </p:sp>
        <p:sp>
          <p:nvSpPr>
            <p:cNvPr id="315" name="Freeform 64"/>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16" name="Freeform 65"/>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17" name="Freeform 66"/>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18" name="Freeform 67"/>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19" name="Freeform 68"/>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20" name="Freeform 69"/>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21" name="Freeform 70"/>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ln>
          </p:spPr>
          <p:txBody>
            <a:bodyPr vert="horz" wrap="square" lIns="91440" tIns="45720" rIns="91440" bIns="45720" numCol="1" anchor="t" anchorCtr="0" compatLnSpc="1"/>
            <a:lstStyle/>
            <a:p>
              <a:endParaRPr/>
            </a:p>
          </p:txBody>
        </p:sp>
        <p:sp>
          <p:nvSpPr>
            <p:cNvPr id="322" name="Freeform 71"/>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23" name="Freeform 72"/>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24" name="Freeform 73"/>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25" name="Freeform 74"/>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26" name="Freeform 75"/>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27" name="Freeform 76"/>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28" name="Freeform 77"/>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29" name="Freeform 78"/>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30" name="Freeform 79"/>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31" name="Freeform 80"/>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32" name="Freeform 81"/>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33" name="Freeform 82"/>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34" name="Freeform 83"/>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35" name="Freeform 84"/>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36" name="Freeform 85"/>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37" name="Freeform 86"/>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38" name="Freeform 87"/>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39" name="Freeform 88"/>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40" name="Freeform 89"/>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41" name="Freeform 90"/>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42" name="Freeform 91"/>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43" name="Freeform 92"/>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ln>
          </p:spPr>
          <p:txBody>
            <a:bodyPr vert="horz" wrap="square" lIns="91440" tIns="45720" rIns="91440" bIns="45720" numCol="1" anchor="t" anchorCtr="0" compatLnSpc="1"/>
            <a:lstStyle/>
            <a:p>
              <a:endParaRPr/>
            </a:p>
          </p:txBody>
        </p:sp>
        <p:sp>
          <p:nvSpPr>
            <p:cNvPr id="344" name="Freeform 93"/>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45" name="Freeform 94"/>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46" name="Freeform 95"/>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47" name="Freeform 96"/>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48" name="Freeform 97"/>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49" name="Freeform 98"/>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ln>
          </p:spPr>
          <p:txBody>
            <a:bodyPr vert="horz" wrap="square" lIns="91440" tIns="45720" rIns="91440" bIns="45720" numCol="1" anchor="t" anchorCtr="0" compatLnSpc="1"/>
            <a:lstStyle/>
            <a:p>
              <a:endParaRPr/>
            </a:p>
          </p:txBody>
        </p:sp>
        <p:sp>
          <p:nvSpPr>
            <p:cNvPr id="350" name="Freeform 99"/>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51" name="Freeform 100"/>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52" name="Freeform 101"/>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53" name="Freeform 102"/>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ln>
          </p:spPr>
          <p:txBody>
            <a:bodyPr vert="horz" wrap="square" lIns="91440" tIns="45720" rIns="91440" bIns="45720" numCol="1" anchor="t" anchorCtr="0" compatLnSpc="1"/>
            <a:lstStyle/>
            <a:p>
              <a:endParaRPr/>
            </a:p>
          </p:txBody>
        </p:sp>
        <p:sp>
          <p:nvSpPr>
            <p:cNvPr id="354" name="Freeform 103"/>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55" name="Freeform 104"/>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56" name="Freeform 105"/>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57" name="Freeform 106"/>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58" name="Freeform 107"/>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59" name="Freeform 108"/>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60" name="Freeform 109"/>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61" name="Freeform 110"/>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ln>
          </p:spPr>
          <p:txBody>
            <a:bodyPr vert="horz" wrap="square" lIns="91440" tIns="45720" rIns="91440" bIns="45720" numCol="1" anchor="t" anchorCtr="0" compatLnSpc="1"/>
            <a:lstStyle/>
            <a:p>
              <a:endParaRPr/>
            </a:p>
          </p:txBody>
        </p:sp>
        <p:sp>
          <p:nvSpPr>
            <p:cNvPr id="362" name="Freeform 111"/>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63" name="Freeform 112"/>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64" name="Freeform 113"/>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65" name="Freeform 114"/>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66" name="Freeform 115"/>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ln>
          </p:spPr>
          <p:txBody>
            <a:bodyPr vert="horz" wrap="square" lIns="91440" tIns="45720" rIns="91440" bIns="45720" numCol="1" anchor="t" anchorCtr="0" compatLnSpc="1"/>
            <a:lstStyle/>
            <a:p>
              <a:endParaRPr/>
            </a:p>
          </p:txBody>
        </p:sp>
        <p:sp>
          <p:nvSpPr>
            <p:cNvPr id="367" name="Freeform 116"/>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ln>
          </p:spPr>
          <p:txBody>
            <a:bodyPr vert="horz" wrap="square" lIns="91440" tIns="45720" rIns="91440" bIns="45720" numCol="1" anchor="t" anchorCtr="0" compatLnSpc="1"/>
            <a:lstStyle/>
            <a:p>
              <a:endParaRPr/>
            </a:p>
          </p:txBody>
        </p:sp>
        <p:sp>
          <p:nvSpPr>
            <p:cNvPr id="368" name="Freeform 117"/>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ln>
          </p:spPr>
          <p:txBody>
            <a:bodyPr vert="horz" wrap="square" lIns="91440" tIns="45720" rIns="91440" bIns="45720" numCol="1" anchor="t" anchorCtr="0" compatLnSpc="1"/>
            <a:lstStyle/>
            <a:p>
              <a:endParaRPr/>
            </a:p>
          </p:txBody>
        </p:sp>
        <p:sp>
          <p:nvSpPr>
            <p:cNvPr id="369" name="Freeform 118"/>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0" name="Freeform 119"/>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1" name="Freeform 120"/>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2" name="Freeform 121"/>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3" name="Freeform 122"/>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4" name="Freeform 123"/>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5" name="Freeform 124"/>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6" name="Freeform 125"/>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7" name="Freeform 126"/>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ln>
          </p:spPr>
          <p:txBody>
            <a:bodyPr vert="horz" wrap="square" lIns="91440" tIns="45720" rIns="91440" bIns="45720" numCol="1" anchor="t" anchorCtr="0" compatLnSpc="1"/>
            <a:lstStyle/>
            <a:p>
              <a:endParaRPr/>
            </a:p>
          </p:txBody>
        </p:sp>
        <p:sp>
          <p:nvSpPr>
            <p:cNvPr id="378" name="Freeform 127"/>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ln>
          </p:spPr>
          <p:txBody>
            <a:bodyPr vert="horz" wrap="square" lIns="91440" tIns="45720" rIns="91440" bIns="45720" numCol="1" anchor="t" anchorCtr="0" compatLnSpc="1"/>
            <a:lstStyle/>
            <a:p>
              <a:endParaRPr/>
            </a:p>
          </p:txBody>
        </p:sp>
      </p:grpSp>
      <p:sp>
        <p:nvSpPr>
          <p:cNvPr id="3" name="Text Placeholder 2"/>
          <p:cNvSpPr>
            <a:spLocks noGrp="1"/>
          </p:cNvSpPr>
          <p:nvPr>
            <p:ph type="body" idx="1"/>
          </p:nvPr>
        </p:nvSpPr>
        <p:spPr>
          <a:xfrm>
            <a:off x="1522413" y="5102525"/>
            <a:ext cx="9143999" cy="1069675"/>
          </a:xfrm>
        </p:spPr>
        <p:txBody>
          <a:bodyPr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p>
        </p:txBody>
      </p:sp>
      <p:grpSp>
        <p:nvGrpSpPr>
          <p:cNvPr id="158" name="line" descr="Line graphic"/>
          <p:cNvGrpSpPr/>
          <p:nvPr/>
        </p:nvGrpSpPr>
        <p:grpSpPr bwMode="invGray">
          <a:xfrm>
            <a:off x="1522413" y="1514475"/>
            <a:ext cx="10569575" cy="64008"/>
            <a:chOff x="1522413" y="1514475"/>
            <a:chExt cx="10569575" cy="64008"/>
          </a:xfrm>
        </p:grpSpPr>
        <p:sp>
          <p:nvSpPr>
            <p:cNvPr id="159" name="Freeform 10"/>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0" name="Freeform 11"/>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1" name="Freeform 12"/>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2"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3"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4"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5"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6"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7"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8"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9"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0"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1"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2"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3"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4"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5"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6"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7"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8"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9"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0"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1"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2"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3"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4"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5"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6"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7"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8"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9"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0"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1"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2"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3"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4"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5"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6"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7"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8"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9"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0"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1"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2"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3"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4"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5"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6"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7"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8"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0"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1"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2"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3"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4"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5"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6"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7"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8"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9"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0"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1"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2"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3"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4"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5"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6"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7"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8"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9"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0"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1"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2"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grpSp>
      <p:sp>
        <p:nvSpPr>
          <p:cNvPr id="3" name="Content Placeholder 2"/>
          <p:cNvSpPr>
            <a:spLocks noGrp="1"/>
          </p:cNvSpPr>
          <p:nvPr>
            <p:ph sz="half" idx="1"/>
          </p:nvPr>
        </p:nvSpPr>
        <p:spPr>
          <a:xfrm>
            <a:off x="1522413" y="1905000"/>
            <a:ext cx="4419599" cy="4267200"/>
          </a:xfrm>
        </p:spPr>
        <p:txBody>
          <a:bodyPr>
            <a:normAutofit/>
          </a:bodyPr>
          <a:lstStyle>
            <a:lvl1pPr>
              <a:defRPr sz="2400"/>
            </a:lvl1pPr>
            <a:lvl2pPr>
              <a:defRPr sz="2000"/>
            </a:lvl2pPr>
            <a:lvl3pPr>
              <a:defRPr sz="1800"/>
            </a:lvl3pPr>
            <a:lvl4pPr>
              <a:defRPr sz="1600"/>
            </a:lvl4pPr>
            <a:lvl5pPr>
              <a:defRPr sz="1600"/>
            </a:lvl5pPr>
            <a:lvl6pPr marL="1957070">
              <a:defRPr sz="1600"/>
            </a:lvl6pPr>
            <a:lvl7pPr marL="1957070">
              <a:defRPr sz="1600" baseline="0"/>
            </a:lvl7pPr>
            <a:lvl8pPr marL="1957070">
              <a:defRPr sz="1600" baseline="0"/>
            </a:lvl8pPr>
            <a:lvl9pPr marL="1957070">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46815" y="1905000"/>
            <a:ext cx="4419598" cy="4267200"/>
          </a:xfrm>
        </p:spPr>
        <p:txBody>
          <a:bodyPr>
            <a:normAutofit/>
          </a:bodyPr>
          <a:lstStyle>
            <a:lvl1pPr>
              <a:defRPr sz="2400"/>
            </a:lvl1pPr>
            <a:lvl2pPr>
              <a:defRPr sz="2000"/>
            </a:lvl2pPr>
            <a:lvl3pPr>
              <a:defRPr sz="1800"/>
            </a:lvl3pPr>
            <a:lvl4pPr>
              <a:defRPr sz="1600"/>
            </a:lvl4pPr>
            <a:lvl5pPr>
              <a:defRPr sz="1600"/>
            </a:lvl5pPr>
            <a:lvl6pPr marL="1957070">
              <a:defRPr sz="1600"/>
            </a:lvl6pPr>
            <a:lvl7pPr marL="1957070">
              <a:defRPr sz="1600"/>
            </a:lvl7pPr>
            <a:lvl8pPr marL="1957070">
              <a:defRPr sz="1600" baseline="0"/>
            </a:lvl8pPr>
            <a:lvl9pPr marL="1957070">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lvl1pPr>
              <a:defRPr/>
            </a:lvl1pPr>
          </a:lstStyle>
          <a:p>
            <a:r>
              <a:rPr lang="en-US"/>
              <a:t>Click to edit Master title style</a:t>
            </a:r>
          </a:p>
        </p:txBody>
      </p:sp>
      <p:grpSp>
        <p:nvGrpSpPr>
          <p:cNvPr id="160" name="line" descr="Line graphic"/>
          <p:cNvGrpSpPr/>
          <p:nvPr/>
        </p:nvGrpSpPr>
        <p:grpSpPr bwMode="invGray">
          <a:xfrm>
            <a:off x="1522413" y="1514475"/>
            <a:ext cx="10569575" cy="64008"/>
            <a:chOff x="1522413" y="1514475"/>
            <a:chExt cx="10569575" cy="64008"/>
          </a:xfrm>
        </p:grpSpPr>
        <p:sp>
          <p:nvSpPr>
            <p:cNvPr id="161" name="Freeform 160"/>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2" name="Freeform 161"/>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3" name="Freeform 162"/>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4"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5"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6"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7"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8"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9"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0"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1"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2"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3"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4"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5"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6"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7"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8"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9"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0"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1"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2"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3"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4"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5"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6"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7"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8"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9"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0"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1"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2"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3"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4"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5"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6"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7"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8"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9"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0"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1"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2"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3"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4"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5"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6"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7"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8"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9"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0"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2"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3"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4"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5"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6"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7"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8"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9"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0"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1"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2"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3"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4"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5"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6"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7"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8"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9"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0"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1"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2"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3"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4"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grpSp>
      <p:sp>
        <p:nvSpPr>
          <p:cNvPr id="3" name="Text Placeholder 2"/>
          <p:cNvSpPr>
            <a:spLocks noGrp="1"/>
          </p:cNvSpPr>
          <p:nvPr>
            <p:ph type="body" idx="1"/>
          </p:nvPr>
        </p:nvSpPr>
        <p:spPr>
          <a:xfrm>
            <a:off x="1522413"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819399"/>
            <a:ext cx="4416552" cy="3352801"/>
          </a:xfrm>
        </p:spPr>
        <p:txBody>
          <a:bodyPr/>
          <a:lstStyle>
            <a:lvl1pPr>
              <a:defRPr sz="2400"/>
            </a:lvl1pPr>
            <a:lvl2pPr>
              <a:defRPr sz="2000"/>
            </a:lvl2pPr>
            <a:lvl3pPr>
              <a:defRPr sz="1800"/>
            </a:lvl3pPr>
            <a:lvl4pPr>
              <a:defRPr sz="1600"/>
            </a:lvl4pPr>
            <a:lvl5pPr>
              <a:defRPr sz="1600"/>
            </a:lvl5pPr>
            <a:lvl6pPr marL="1957070">
              <a:defRPr sz="1600"/>
            </a:lvl6pPr>
            <a:lvl7pPr marL="1957070">
              <a:defRPr sz="1600" baseline="0"/>
            </a:lvl7pPr>
            <a:lvl8pPr marL="1957070">
              <a:defRPr sz="1600" baseline="0"/>
            </a:lvl8pPr>
            <a:lvl9pPr marL="1957070">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49860"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0" y="2819399"/>
            <a:ext cx="4416552" cy="3352801"/>
          </a:xfrm>
        </p:spPr>
        <p:txBody>
          <a:bodyPr/>
          <a:lstStyle>
            <a:lvl1pPr>
              <a:defRPr sz="2400"/>
            </a:lvl1pPr>
            <a:lvl2pPr>
              <a:defRPr sz="2000"/>
            </a:lvl2pPr>
            <a:lvl3pPr>
              <a:defRPr sz="1800"/>
            </a:lvl3pPr>
            <a:lvl4pPr>
              <a:defRPr sz="1600"/>
            </a:lvl4pPr>
            <a:lvl5pPr marL="1957070">
              <a:defRPr sz="1600"/>
            </a:lvl5pPr>
            <a:lvl6pPr marL="1957070">
              <a:defRPr sz="1600"/>
            </a:lvl6pPr>
            <a:lvl7pPr marL="1957070">
              <a:defRPr sz="1600"/>
            </a:lvl7pPr>
            <a:lvl8pPr marL="1957070">
              <a:defRPr sz="1600"/>
            </a:lvl8pPr>
            <a:lvl9pPr marL="1957070">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endParaRPr/>
          </a:p>
        </p:txBody>
      </p:sp>
      <p:sp>
        <p:nvSpPr>
          <p:cNvPr id="9" name="Slide Number Placeholder 8"/>
          <p:cNvSpPr>
            <a:spLocks noGrp="1"/>
          </p:cNvSpPr>
          <p:nvPr>
            <p:ph type="sldNum" sz="quarter" idx="12"/>
          </p:nvPr>
        </p:nvSpPr>
        <p:spPr/>
        <p:txBody>
          <a:bodyPr/>
          <a:lstStyle/>
          <a:p>
            <a:fld id="{25BA54BD-C84D-46CE-8B72-31BFB26ABA43}"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grpSp>
        <p:nvGrpSpPr>
          <p:cNvPr id="156" name="line" descr="Line graphic"/>
          <p:cNvGrpSpPr/>
          <p:nvPr/>
        </p:nvGrpSpPr>
        <p:grpSpPr bwMode="invGray">
          <a:xfrm>
            <a:off x="1522413" y="1514475"/>
            <a:ext cx="10569575" cy="64008"/>
            <a:chOff x="1522413" y="1514475"/>
            <a:chExt cx="10569575" cy="64008"/>
          </a:xfrm>
        </p:grpSpPr>
        <p:sp>
          <p:nvSpPr>
            <p:cNvPr id="157" name="Freeform 10"/>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58" name="Freeform 11"/>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59" name="Freeform 12"/>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0"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1"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2"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3"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4"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5"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6"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7"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8"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69"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0"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1"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2"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3"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4"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5"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6"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7"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8"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79"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0"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1"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2"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3"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4"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5"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6"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7"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8"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89"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0"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1"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2"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3"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4"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5"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6"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7"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8"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199"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0"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1"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2"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3"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4"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5"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6"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8"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09"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0"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1"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2"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3"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4"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5"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6"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7"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8"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19"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0"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1"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2"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3"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4"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5"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6"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7"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8"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29"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sp>
          <p:nvSpPr>
            <p:cNvPr id="230"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ln>
          </p:spPr>
          <p:txBody>
            <a:bodyPr vert="horz" wrap="square" lIns="91440" tIns="45720" rIns="91440" bIns="45720" numCol="1" anchor="t" anchorCtr="0" compatLnSpc="1"/>
            <a:lstStyle/>
            <a:p>
              <a:endParaRPr>
                <a:ln>
                  <a:noFill/>
                </a:ln>
              </a:endParaRPr>
            </a:p>
          </p:txBody>
        </p:sp>
      </p:gr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endParaRPr/>
          </a:p>
        </p:txBody>
      </p:sp>
      <p:sp>
        <p:nvSpPr>
          <p:cNvPr id="5" name="Slide Number Placeholder 4"/>
          <p:cNvSpPr>
            <a:spLocks noGrp="1"/>
          </p:cNvSpPr>
          <p:nvPr>
            <p:ph type="sldNum" sz="quarter" idx="12"/>
          </p:nvPr>
        </p:nvSpPr>
        <p:spPr/>
        <p:txBody>
          <a:bodyPr/>
          <a:lstStyle/>
          <a:p>
            <a:fld id="{25BA54BD-C84D-46CE-8B72-31BFB26ABA43}"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endParaRPr/>
          </a:p>
        </p:txBody>
      </p:sp>
      <p:sp>
        <p:nvSpPr>
          <p:cNvPr id="4" name="Slide Number Placeholder 3"/>
          <p:cNvSpPr>
            <a:spLocks noGrp="1"/>
          </p:cNvSpPr>
          <p:nvPr>
            <p:ph type="sldNum" sz="quarter" idx="12"/>
          </p:nvPr>
        </p:nvSpPr>
        <p:spPr/>
        <p:txBody>
          <a:bodyPr/>
          <a:lstStyle/>
          <a:p>
            <a:fld id="{25BA54BD-C84D-46CE-8B72-31BFB26ABA43}"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p>
        </p:txBody>
      </p:sp>
      <p:sp>
        <p:nvSpPr>
          <p:cNvPr id="4" name="Text Placeholder 3"/>
          <p:cNvSpPr>
            <a:spLocks noGrp="1"/>
          </p:cNvSpPr>
          <p:nvPr>
            <p:ph type="body" sz="half" idx="2"/>
          </p:nvPr>
        </p:nvSpPr>
        <p:spPr>
          <a:xfrm>
            <a:off x="1522413" y="3429000"/>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710022" y="1905000"/>
            <a:ext cx="5669280" cy="4038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615" name="frame" descr="Box graphic"/>
          <p:cNvGrpSpPr/>
          <p:nvPr/>
        </p:nvGrpSpPr>
        <p:grpSpPr bwMode="invGray">
          <a:xfrm>
            <a:off x="4417839" y="1630821"/>
            <a:ext cx="6291028"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5" name="Freeform 844"/>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6" name="Freeform 845"/>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7"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8"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9"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0"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1"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2"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3"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4"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5"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6"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7"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8"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9"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0"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1"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2"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3"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4"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5"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6"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7"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8"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9"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0"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1"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2"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3"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4"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5"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6"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7"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8"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9"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0"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1"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2"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3"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4"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5"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6"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7"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8"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9"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0"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1"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2"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3"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5"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6"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7"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8"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9"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0"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1"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2"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3"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4"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5"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6"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7"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8"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9"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0"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1"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2"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3"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4"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5"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6"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7"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1" name="Freeform 770"/>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2" name="Freeform 771"/>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3"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4"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5"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6"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7"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8"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9"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0"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1"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2"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3"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4"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5"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6"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7"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8"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9"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0"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1"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2"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3"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4"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5"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6"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7"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8"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9"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0"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1"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2"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3"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4"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5"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6"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7"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8"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9"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0"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1"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2"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3"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4"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5"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6"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7"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8"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9"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1"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2"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3"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4"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5"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6"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7"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8"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9"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0"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1"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2"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3"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4"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5"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6"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7"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8"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9"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0"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1"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2"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3"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5" name="Freeform 694"/>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6" name="Freeform 695"/>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7"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8"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9"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0"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1"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2"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3"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4"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5"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6"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7"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8"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9"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0"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1"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2"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3"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4"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5"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6"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7"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8"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9"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0"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1"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2"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3"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4"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5"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6"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7"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8"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9"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0"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1"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2"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3"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4"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5"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6"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7"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8"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9"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0"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1"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2"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3"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5"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6"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7"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8"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9"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0"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1"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2"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3"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4"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5"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6"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7"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8"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9"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0"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1"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2"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3"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4"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5"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6"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7"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1" name="Freeform 620"/>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2" name="Freeform 621"/>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3"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4"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5"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6"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7"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8"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9"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0"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1"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2"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3"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4"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5"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6"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7"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8"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9"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0"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1"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2"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3"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4"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5"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6"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7"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8"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9"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0"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1"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2"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3"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4"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5"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6"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7"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8"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9"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0"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1"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2"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3"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4"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5"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6"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7"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8"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9"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1"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2"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3"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4"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5"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6"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7"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8"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9"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0"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1"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2"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3"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4"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5"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6"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7"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8"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9"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0"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1"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2"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3"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grpSp>
        </p:grpSp>
      </p:gr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1745838" y="1884311"/>
            <a:ext cx="5669280" cy="4041648"/>
          </a:xfrm>
          <a:solidFill>
            <a:schemeClr val="bg1"/>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grpSp>
        <p:nvGrpSpPr>
          <p:cNvPr id="614" name="frame" descr="Box graphic"/>
          <p:cNvGrpSpPr/>
          <p:nvPr/>
        </p:nvGrpSpPr>
        <p:grpSpPr bwMode="invGray">
          <a:xfrm flipH="1">
            <a:off x="1447500" y="1630821"/>
            <a:ext cx="6291028"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4" name="Freeform 843"/>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5" name="Freeform 844"/>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6"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7"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8"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9"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0"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1"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2"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3"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4"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5"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6"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7"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8"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59"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0"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1"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2"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3"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4"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5"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6"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7"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8"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69"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0"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1"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2"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3"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4"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5"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6"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7"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8"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79"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0"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1"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2"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3"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4"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5"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6"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7"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8"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89"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0"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1"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2"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4"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5"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6"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7"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8"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99"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0"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1"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2"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3"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4"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5"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6"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7"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8"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09"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0"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1"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2"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3"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4"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5"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916"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0" name="Freeform 769"/>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1" name="Freeform 770"/>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2"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3"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4"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5"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6"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7"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8"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79"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0"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1"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2"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3"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4"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5"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6"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7"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8"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89"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0"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1"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2"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3"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4"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5"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6"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7"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8"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99"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0"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1"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2"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3"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4"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5"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6"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7"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8"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09"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0"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1"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2"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3"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4"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5"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6"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7"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8"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0"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1"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2"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3"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4"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5"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6"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7"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8"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29"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0"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1"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2"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3"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4"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5"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6"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7"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8"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39"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0"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1"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842"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4" name="Freeform 693"/>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5" name="Freeform 694"/>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6" name="Freeform 15"/>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7" name="Freeform 16"/>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8" name="Freeform 17"/>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9" name="Freeform 18"/>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0" name="Freeform 19"/>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1" name="Freeform 20"/>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2" name="Freeform 21"/>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3" name="Freeform 22"/>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4" name="Freeform 23"/>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5" name="Freeform 24"/>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6" name="Freeform 25"/>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7" name="Freeform 26"/>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8" name="Freeform 27"/>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09" name="Freeform 28"/>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0" name="Freeform 29"/>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1" name="Freeform 30"/>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2" name="Freeform 31"/>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3" name="Freeform 32"/>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4" name="Freeform 33"/>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5" name="Freeform 34"/>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6" name="Freeform 35"/>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7" name="Freeform 36"/>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8" name="Freeform 37"/>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19" name="Freeform 38"/>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0" name="Freeform 39"/>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1" name="Freeform 40"/>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2" name="Freeform 41"/>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3" name="Freeform 42"/>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4" name="Freeform 43"/>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5" name="Freeform 44"/>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6" name="Freeform 45"/>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7" name="Freeform 46"/>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8" name="Freeform 47"/>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29" name="Freeform 48"/>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0" name="Freeform 49"/>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1" name="Freeform 50"/>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2" name="Freeform 51"/>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3" name="Freeform 52"/>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4" name="Freeform 53"/>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5" name="Freeform 54"/>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6" name="Freeform 55"/>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7" name="Freeform 56"/>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8" name="Freeform 57"/>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39" name="Freeform 58"/>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0" name="Freeform 59"/>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1" name="Freeform 60"/>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2" name="Freeform 61"/>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4" name="Freeform 63"/>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5" name="Freeform 64"/>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6" name="Freeform 65"/>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7" name="Freeform 66"/>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8" name="Freeform 67"/>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49" name="Freeform 68"/>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0" name="Freeform 69"/>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1" name="Freeform 70"/>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2" name="Freeform 71"/>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3" name="Freeform 72"/>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4" name="Freeform 73"/>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5" name="Freeform 74"/>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6" name="Freeform 75"/>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7" name="Freeform 76"/>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8" name="Freeform 77"/>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59" name="Freeform 78"/>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0" name="Freeform 79"/>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1" name="Freeform 80"/>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2" name="Freeform 81"/>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3" name="Freeform 82"/>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4" name="Freeform 83"/>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5" name="Freeform 84"/>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766" name="Freeform 85"/>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0" name="Freeform 619"/>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1" name="Freeform 620"/>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2" name="Freeform 621"/>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3" name="Freeform 622"/>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4" name="Freeform 623"/>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5" name="Freeform 624"/>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6" name="Freeform 625"/>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7" name="Freeform 626"/>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8" name="Freeform 627"/>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29" name="Freeform 628"/>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0" name="Freeform 629"/>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1" name="Freeform 630"/>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2" name="Freeform 631"/>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3" name="Freeform 632"/>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4" name="Freeform 633"/>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5" name="Freeform 634"/>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6" name="Freeform 635"/>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7" name="Freeform 636"/>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8" name="Freeform 637"/>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39" name="Freeform 638"/>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0" name="Freeform 639"/>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1" name="Freeform 640"/>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2" name="Freeform 641"/>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3" name="Freeform 642"/>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4" name="Freeform 643"/>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5" name="Freeform 644"/>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6" name="Freeform 645"/>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7" name="Freeform 646"/>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8" name="Freeform 647"/>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49" name="Freeform 648"/>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0" name="Freeform 649"/>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1" name="Freeform 650"/>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2" name="Freeform 651"/>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3" name="Freeform 652"/>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4" name="Freeform 653"/>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5" name="Freeform 654"/>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6" name="Freeform 655"/>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7" name="Freeform 656"/>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8" name="Freeform 657"/>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59" name="Freeform 658"/>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0" name="Freeform 659"/>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1" name="Freeform 660"/>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2" name="Freeform 661"/>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3" name="Freeform 662"/>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4" name="Freeform 663"/>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5" name="Freeform 664"/>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6" name="Freeform 665"/>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7" name="Freeform 666"/>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8" name="Freeform 667"/>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0" name="Freeform 669"/>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1" name="Freeform 670"/>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2" name="Freeform 671"/>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3" name="Freeform 672"/>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4" name="Freeform 673"/>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5" name="Freeform 674"/>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6" name="Freeform 675"/>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7" name="Freeform 676"/>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8" name="Freeform 677"/>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79" name="Freeform 678"/>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0" name="Freeform 679"/>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1" name="Freeform 680"/>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2" name="Freeform 681"/>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3" name="Freeform 682"/>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4" name="Freeform 683"/>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5" name="Freeform 684"/>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6" name="Freeform 685"/>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7" name="Freeform 686"/>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8" name="Freeform 687"/>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89" name="Freeform 688"/>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0" name="Freeform 689"/>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1" name="Freeform 690"/>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sp>
              <p:nvSpPr>
                <p:cNvPr id="692" name="Freeform 691"/>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ln>
              </p:spPr>
              <p:txBody>
                <a:bodyPr vert="horz" wrap="square" lIns="91440" tIns="45720" rIns="91440" bIns="45720" numCol="1" anchor="t" anchorCtr="0" compatLnSpc="1"/>
                <a:lstStyle/>
                <a:p>
                  <a:endParaRPr>
                    <a:ln>
                      <a:noFill/>
                    </a:ln>
                  </a:endParaRPr>
                </a:p>
              </p:txBody>
            </p:sp>
          </p:grpSp>
        </p:grpSp>
      </p:grpSp>
      <p:sp>
        <p:nvSpPr>
          <p:cNvPr id="4" name="Text Placeholder 3"/>
          <p:cNvSpPr>
            <a:spLocks noGrp="1"/>
          </p:cNvSpPr>
          <p:nvPr>
            <p:ph type="body" sz="half" idx="2"/>
          </p:nvPr>
        </p:nvSpPr>
        <p:spPr>
          <a:xfrm>
            <a:off x="7905959" y="3411748"/>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25BA54BD-C84D-46CE-8B72-31BFB26ABA43}"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anose="020B0604020202020204" pitchFamily="34" charset="0"/>
        <a:buChar char="▪"/>
        <a:defRPr sz="2400" kern="1200">
          <a:solidFill>
            <a:schemeClr val="tx1"/>
          </a:solidFill>
          <a:latin typeface="+mn-lt"/>
          <a:ea typeface="+mn-ea"/>
          <a:cs typeface="+mn-cs"/>
        </a:defRPr>
      </a:lvl1pPr>
      <a:lvl2pPr marL="575945"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545" indent="-228600" algn="l" defTabSz="914400" rtl="0" eaLnBrk="1" latinLnBrk="0" hangingPunct="1">
        <a:lnSpc>
          <a:spcPct val="90000"/>
        </a:lnSpc>
        <a:spcBef>
          <a:spcPts val="600"/>
        </a:spcBef>
        <a:buSzPct val="100000"/>
        <a:buFont typeface="Arial" panose="020B0604020202020204" pitchFamily="34" charset="0"/>
        <a:buChar char="▪"/>
        <a:defRPr sz="1800" kern="1200">
          <a:solidFill>
            <a:schemeClr val="tx1"/>
          </a:solidFill>
          <a:latin typeface="+mn-lt"/>
          <a:ea typeface="+mn-ea"/>
          <a:cs typeface="+mn-cs"/>
        </a:defRPr>
      </a:lvl3pPr>
      <a:lvl4pPr marL="1033145"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745" indent="-228600" algn="l" defTabSz="914400" rtl="0" eaLnBrk="1" latinLnBrk="0" hangingPunct="1">
        <a:lnSpc>
          <a:spcPct val="90000"/>
        </a:lnSpc>
        <a:spcBef>
          <a:spcPts val="600"/>
        </a:spcBef>
        <a:buSzPct val="100000"/>
        <a:buFont typeface="Arial" panose="020B0604020202020204" pitchFamily="34" charset="0"/>
        <a:buChar char="▪"/>
        <a:defRPr sz="1600" kern="1200">
          <a:solidFill>
            <a:schemeClr val="tx1"/>
          </a:solidFill>
          <a:latin typeface="+mn-lt"/>
          <a:ea typeface="+mn-ea"/>
          <a:cs typeface="+mn-cs"/>
        </a:defRPr>
      </a:lvl5pPr>
      <a:lvl6pPr marL="1490345"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8945" indent="-228600" algn="l" defTabSz="914400" rtl="0" eaLnBrk="1" latinLnBrk="0" hangingPunct="1">
        <a:lnSpc>
          <a:spcPct val="90000"/>
        </a:lnSpc>
        <a:spcBef>
          <a:spcPts val="600"/>
        </a:spcBef>
        <a:buSzPct val="100000"/>
        <a:buFont typeface="Arial" panose="020B0604020202020204" pitchFamily="34" charset="0"/>
        <a:buChar char="▪"/>
        <a:defRPr sz="1600" kern="1200">
          <a:solidFill>
            <a:schemeClr val="tx1"/>
          </a:solidFill>
          <a:latin typeface="+mn-lt"/>
          <a:ea typeface="+mn-ea"/>
          <a:cs typeface="+mn-cs"/>
        </a:defRPr>
      </a:lvl7pPr>
      <a:lvl8pPr marL="1947545"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145" indent="-228600" algn="l" defTabSz="914400" rtl="0" eaLnBrk="1" latinLnBrk="0" hangingPunct="1">
        <a:lnSpc>
          <a:spcPct val="90000"/>
        </a:lnSpc>
        <a:spcBef>
          <a:spcPts val="600"/>
        </a:spcBef>
        <a:buSzPct val="100000"/>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4.xml"/><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6612" y="1491996"/>
            <a:ext cx="10058401" cy="3214116"/>
          </a:xfrm>
        </p:spPr>
        <p:txBody>
          <a:bodyPr/>
          <a:lstStyle/>
          <a:p>
            <a:pPr algn="ctr"/>
            <a:r>
              <a:rPr lang="en-US" sz="6000" b="1" dirty="0">
                <a:latin typeface="Bradley Hand ITC" panose="03070402050302030203" pitchFamily="66" charset="0"/>
              </a:rPr>
              <a:t>    SIWES</a:t>
            </a:r>
            <a:r>
              <a:rPr lang="en-US" sz="6000" b="1" dirty="0">
                <a:latin typeface="Snap ITC" panose="04040A07060A02020202" pitchFamily="82" charset="0"/>
              </a:rPr>
              <a:t> </a:t>
            </a:r>
            <a:r>
              <a:rPr lang="en-US" sz="6000" b="1" dirty="0">
                <a:latin typeface="Bradley Hand ITC" panose="03070402050302030203" pitchFamily="66" charset="0"/>
              </a:rPr>
              <a:t>PRESENTATION</a:t>
            </a:r>
            <a:br>
              <a:rPr lang="en-US" sz="6000" b="1" dirty="0">
                <a:latin typeface="Bradley Hand ITC" panose="03070402050302030203" pitchFamily="66" charset="0"/>
              </a:rPr>
            </a:br>
            <a:r>
              <a:rPr lang="en-US" sz="6000" b="1" dirty="0">
                <a:latin typeface="Bradley Hand ITC" panose="03070402050302030203" pitchFamily="66" charset="0"/>
              </a:rPr>
              <a:t>BY</a:t>
            </a:r>
            <a:br>
              <a:rPr lang="en-US" sz="6000" b="1" dirty="0">
                <a:latin typeface="Bradley Hand ITC" panose="03070402050302030203" pitchFamily="66" charset="0"/>
              </a:rPr>
            </a:br>
            <a:r>
              <a:rPr lang="en-US" sz="6000" b="1" dirty="0">
                <a:latin typeface="Bradley Hand ITC" panose="03070402050302030203" pitchFamily="66" charset="0"/>
              </a:rPr>
              <a:t>ENOCH CHISOM EZE</a:t>
            </a:r>
            <a:br>
              <a:rPr lang="en-US" sz="6000" b="1" dirty="0">
                <a:latin typeface="Bradley Hand ITC" panose="03070402050302030203" pitchFamily="66" charset="0"/>
              </a:rPr>
            </a:br>
            <a:r>
              <a:rPr lang="en-US" sz="6000" b="1" dirty="0">
                <a:latin typeface="Bradley Hand ITC" panose="03070402050302030203" pitchFamily="66" charset="0"/>
              </a:rPr>
              <a:t>20/7056</a:t>
            </a:r>
          </a:p>
        </p:txBody>
      </p:sp>
      <p:sp>
        <p:nvSpPr>
          <p:cNvPr id="3" name="Subtitle 2"/>
          <p:cNvSpPr>
            <a:spLocks noGrp="1"/>
          </p:cNvSpPr>
          <p:nvPr>
            <p:ph type="subTitle" idx="1"/>
          </p:nvPr>
        </p:nvSpPr>
        <p:spPr>
          <a:xfrm>
            <a:off x="1522412" y="5038344"/>
            <a:ext cx="9143999" cy="1066800"/>
          </a:xfrm>
        </p:spPr>
        <p:txBody>
          <a:bodyPr>
            <a:normAutofit/>
          </a:bodyPr>
          <a:lstStyle/>
          <a:p>
            <a:r>
              <a:rPr lang="en-US" sz="4800" b="1" dirty="0">
                <a:latin typeface="Bradley Hand ITC" panose="03070402050302030203" pitchFamily="66" charset="0"/>
                <a:cs typeface="Times New Roman" panose="02020603050405020304" pitchFamily="18" charset="0"/>
              </a:rPr>
              <a:t>     MAY - NOVEMBER  2023</a:t>
            </a:r>
          </a:p>
        </p:txBody>
      </p:sp>
      <p:pic>
        <p:nvPicPr>
          <p:cNvPr id="4" name="Picture 3">
            <a:extLst>
              <a:ext uri="{FF2B5EF4-FFF2-40B4-BE49-F238E27FC236}">
                <a16:creationId xmlns:a16="http://schemas.microsoft.com/office/drawing/2014/main" id="{6C4E1A2D-56C5-8864-9E4C-FCEA49D9A0B6}"/>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0962" y="82296"/>
            <a:ext cx="1409700" cy="1409700"/>
          </a:xfrm>
          <a:prstGeom prst="rect">
            <a:avLst/>
          </a:prstGeom>
        </p:spPr>
      </p:pic>
      <p:sp>
        <p:nvSpPr>
          <p:cNvPr id="5" name="Slide Number Placeholder 4">
            <a:extLst>
              <a:ext uri="{FF2B5EF4-FFF2-40B4-BE49-F238E27FC236}">
                <a16:creationId xmlns:a16="http://schemas.microsoft.com/office/drawing/2014/main" id="{C560B4FB-9352-DAC5-3199-8B408D9897F5}"/>
              </a:ext>
            </a:extLst>
          </p:cNvPr>
          <p:cNvSpPr txBox="1">
            <a:spLocks/>
          </p:cNvSpPr>
          <p:nvPr/>
        </p:nvSpPr>
        <p:spPr>
          <a:xfrm>
            <a:off x="11617324" y="6400800"/>
            <a:ext cx="1143002" cy="276226"/>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5BA54BD-C84D-46CE-8B72-31BFB26ABA43}" type="slidenum">
              <a:rPr lang="en-US" smtClean="0"/>
              <a:pPr/>
              <a:t>1</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kumimoji="0" lang="en-US" sz="2400" b="1" i="0" u="none" strike="noStrike" kern="1200" cap="none" spc="0" normalizeH="0" baseline="0" noProof="0" dirty="0">
                <a:ln>
                  <a:noFill/>
                </a:ln>
                <a:solidFill>
                  <a:prstClr val="white"/>
                </a:solidFill>
                <a:effectLst/>
                <a:uLnTx/>
                <a:uFillTx/>
                <a:latin typeface="Bradley Hand ITC" panose="03070402050302030203" pitchFamily="66" charset="0"/>
                <a:ea typeface="+mj-ea"/>
                <a:cs typeface="+mj-cs"/>
              </a:rPr>
              <a:t>WORKDONE</a:t>
            </a:r>
            <a:endParaRPr lang="en-US" sz="2400" dirty="0"/>
          </a:p>
        </p:txBody>
      </p:sp>
      <p:sp>
        <p:nvSpPr>
          <p:cNvPr id="5" name="Slide Number Placeholder 4"/>
          <p:cNvSpPr>
            <a:spLocks noGrp="1"/>
          </p:cNvSpPr>
          <p:nvPr>
            <p:ph type="sldNum" sz="quarter" idx="12"/>
          </p:nvPr>
        </p:nvSpPr>
        <p:spPr>
          <a:xfrm>
            <a:off x="10765153" y="6348570"/>
            <a:ext cx="1143002" cy="276226"/>
          </a:xfrm>
        </p:spPr>
        <p:txBody>
          <a:bodyPr/>
          <a:lstStyle/>
          <a:p>
            <a:fld id="{25BA54BD-C84D-46CE-8B72-31BFB26ABA43}" type="slidenum">
              <a:rPr lang="en-US" smtClean="0"/>
              <a:t>10</a:t>
            </a:fld>
            <a:endParaRPr lang="en-US" dirty="0"/>
          </a:p>
        </p:txBody>
      </p:sp>
      <p:sp>
        <p:nvSpPr>
          <p:cNvPr id="13" name="TextBox 12"/>
          <p:cNvSpPr txBox="1"/>
          <p:nvPr/>
        </p:nvSpPr>
        <p:spPr>
          <a:xfrm>
            <a:off x="2894012" y="5914605"/>
            <a:ext cx="6400800" cy="433965"/>
          </a:xfrm>
          <a:prstGeom prst="rect">
            <a:avLst/>
          </a:prstGeom>
          <a:noFill/>
        </p:spPr>
        <p:txBody>
          <a:bodyPr wrap="square" rtlCol="0">
            <a:spAutoFit/>
          </a:bodyPr>
          <a:lstStyle/>
          <a:p>
            <a:pPr>
              <a:lnSpc>
                <a:spcPct val="90000"/>
              </a:lnSpc>
            </a:pPr>
            <a:r>
              <a:rPr lang="en-US" sz="2400" b="1" dirty="0">
                <a:latin typeface="Bradley Hand ITC" panose="03070402050302030203" pitchFamily="66" charset="0"/>
              </a:rPr>
              <a:t>Solar panel installation and connection.</a:t>
            </a:r>
          </a:p>
        </p:txBody>
      </p:sp>
      <p:pic>
        <p:nvPicPr>
          <p:cNvPr id="10" name="Picture 9">
            <a:extLst>
              <a:ext uri="{FF2B5EF4-FFF2-40B4-BE49-F238E27FC236}">
                <a16:creationId xmlns:a16="http://schemas.microsoft.com/office/drawing/2014/main" id="{9CF33C6F-60D9-CD51-B193-5D019E9EDE53}"/>
              </a:ext>
            </a:extLst>
          </p:cNvPr>
          <p:cNvPicPr>
            <a:picLocks noChangeAspect="1"/>
          </p:cNvPicPr>
          <p:nvPr/>
        </p:nvPicPr>
        <p:blipFill>
          <a:blip r:embed="rId2"/>
          <a:stretch>
            <a:fillRect/>
          </a:stretch>
        </p:blipFill>
        <p:spPr>
          <a:xfrm>
            <a:off x="1522414" y="1646218"/>
            <a:ext cx="3962398" cy="4055578"/>
          </a:xfrm>
          <a:prstGeom prst="rect">
            <a:avLst/>
          </a:prstGeom>
        </p:spPr>
      </p:pic>
      <p:pic>
        <p:nvPicPr>
          <p:cNvPr id="11" name="Picture 10">
            <a:extLst>
              <a:ext uri="{FF2B5EF4-FFF2-40B4-BE49-F238E27FC236}">
                <a16:creationId xmlns:a16="http://schemas.microsoft.com/office/drawing/2014/main" id="{CFD007C2-4C9E-FE96-BAAA-94905D455D1D}"/>
              </a:ext>
            </a:extLst>
          </p:cNvPr>
          <p:cNvPicPr>
            <a:picLocks noChangeAspect="1"/>
          </p:cNvPicPr>
          <p:nvPr/>
        </p:nvPicPr>
        <p:blipFill>
          <a:blip r:embed="rId3"/>
          <a:stretch>
            <a:fillRect/>
          </a:stretch>
        </p:blipFill>
        <p:spPr>
          <a:xfrm>
            <a:off x="6094412" y="1646218"/>
            <a:ext cx="4191000" cy="4055578"/>
          </a:xfrm>
          <a:prstGeom prst="rect">
            <a:avLst/>
          </a:prstGeom>
        </p:spPr>
      </p:pic>
      <p:pic>
        <p:nvPicPr>
          <p:cNvPr id="17" name="Picture 16">
            <a:extLst>
              <a:ext uri="{FF2B5EF4-FFF2-40B4-BE49-F238E27FC236}">
                <a16:creationId xmlns:a16="http://schemas.microsoft.com/office/drawing/2014/main" id="{7B898E7D-DD15-0252-CA16-D16658B2823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17614" y="410446"/>
            <a:ext cx="3572075" cy="88185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z="4400" b="1" i="0" u="none" strike="noStrike" kern="1200" cap="none" spc="0" normalizeH="0" baseline="0" noProof="0" dirty="0">
                <a:ln>
                  <a:noFill/>
                </a:ln>
                <a:solidFill>
                  <a:prstClr val="white"/>
                </a:solidFill>
                <a:effectLst/>
                <a:uLnTx/>
                <a:uFillTx/>
                <a:latin typeface="Bradley Hand ITC" panose="03070402050302030203" pitchFamily="66" charset="0"/>
                <a:ea typeface="+mj-ea"/>
                <a:cs typeface="+mj-cs"/>
              </a:rPr>
              <a:t>WORKDONE</a:t>
            </a:r>
            <a:endParaRPr lang="en-US" dirty="0"/>
          </a:p>
        </p:txBody>
      </p:sp>
      <p:sp>
        <p:nvSpPr>
          <p:cNvPr id="5" name="Slide Number Placeholder 4"/>
          <p:cNvSpPr>
            <a:spLocks noGrp="1"/>
          </p:cNvSpPr>
          <p:nvPr>
            <p:ph type="sldNum" sz="quarter" idx="12"/>
          </p:nvPr>
        </p:nvSpPr>
        <p:spPr>
          <a:xfrm>
            <a:off x="10918188" y="6392121"/>
            <a:ext cx="1143002" cy="276226"/>
          </a:xfrm>
        </p:spPr>
        <p:txBody>
          <a:bodyPr/>
          <a:lstStyle/>
          <a:p>
            <a:fld id="{25BA54BD-C84D-46CE-8B72-31BFB26ABA43}" type="slidenum">
              <a:rPr lang="en-US" smtClean="0"/>
              <a:t>11</a:t>
            </a:fld>
            <a:endParaRPr lang="en-US" dirty="0"/>
          </a:p>
        </p:txBody>
      </p:sp>
      <p:sp>
        <p:nvSpPr>
          <p:cNvPr id="12" name="TextBox 11"/>
          <p:cNvSpPr txBox="1"/>
          <p:nvPr/>
        </p:nvSpPr>
        <p:spPr>
          <a:xfrm>
            <a:off x="2703512" y="5730133"/>
            <a:ext cx="6781800" cy="433965"/>
          </a:xfrm>
          <a:prstGeom prst="rect">
            <a:avLst/>
          </a:prstGeom>
          <a:noFill/>
        </p:spPr>
        <p:txBody>
          <a:bodyPr wrap="square" rtlCol="0">
            <a:spAutoFit/>
          </a:bodyPr>
          <a:lstStyle/>
          <a:p>
            <a:pPr>
              <a:lnSpc>
                <a:spcPct val="90000"/>
              </a:lnSpc>
            </a:pPr>
            <a:r>
              <a:rPr lang="en-US" sz="2400" b="1" dirty="0">
                <a:latin typeface="Bradley Hand ITC" panose="03070402050302030203" pitchFamily="66" charset="0"/>
              </a:rPr>
              <a:t>Installation of inverter systems after sizing.</a:t>
            </a:r>
          </a:p>
        </p:txBody>
      </p:sp>
      <p:pic>
        <p:nvPicPr>
          <p:cNvPr id="9" name="Picture 8">
            <a:extLst>
              <a:ext uri="{FF2B5EF4-FFF2-40B4-BE49-F238E27FC236}">
                <a16:creationId xmlns:a16="http://schemas.microsoft.com/office/drawing/2014/main" id="{C35FD27E-F282-C70C-F968-63379512225F}"/>
              </a:ext>
            </a:extLst>
          </p:cNvPr>
          <p:cNvPicPr>
            <a:picLocks noChangeAspect="1"/>
          </p:cNvPicPr>
          <p:nvPr/>
        </p:nvPicPr>
        <p:blipFill>
          <a:blip r:embed="rId2"/>
          <a:stretch>
            <a:fillRect/>
          </a:stretch>
        </p:blipFill>
        <p:spPr>
          <a:xfrm>
            <a:off x="1522413" y="1752600"/>
            <a:ext cx="3733797" cy="3429000"/>
          </a:xfrm>
          <a:prstGeom prst="rect">
            <a:avLst/>
          </a:prstGeom>
        </p:spPr>
      </p:pic>
      <p:pic>
        <p:nvPicPr>
          <p:cNvPr id="11" name="Picture 10">
            <a:extLst>
              <a:ext uri="{FF2B5EF4-FFF2-40B4-BE49-F238E27FC236}">
                <a16:creationId xmlns:a16="http://schemas.microsoft.com/office/drawing/2014/main" id="{1A1E8F1E-80BE-CA23-1E41-89925C79EF1E}"/>
              </a:ext>
            </a:extLst>
          </p:cNvPr>
          <p:cNvPicPr>
            <a:picLocks noChangeAspect="1"/>
          </p:cNvPicPr>
          <p:nvPr/>
        </p:nvPicPr>
        <p:blipFill>
          <a:blip r:embed="rId3"/>
          <a:stretch>
            <a:fillRect/>
          </a:stretch>
        </p:blipFill>
        <p:spPr>
          <a:xfrm>
            <a:off x="6246812" y="1752600"/>
            <a:ext cx="4038600" cy="3429000"/>
          </a:xfrm>
          <a:prstGeom prst="rect">
            <a:avLst/>
          </a:prstGeom>
        </p:spPr>
      </p:pic>
      <p:pic>
        <p:nvPicPr>
          <p:cNvPr id="13" name="Picture 12">
            <a:extLst>
              <a:ext uri="{FF2B5EF4-FFF2-40B4-BE49-F238E27FC236}">
                <a16:creationId xmlns:a16="http://schemas.microsoft.com/office/drawing/2014/main" id="{FE6C9D19-FB13-E60B-27C5-EAC317A07FE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17614" y="410446"/>
            <a:ext cx="3572075" cy="88185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latin typeface="Bradley Hand ITC" panose="03070402050302030203" pitchFamily="66" charset="0"/>
              </a:rPr>
              <a:t>EXPERIENCE GAINED</a:t>
            </a:r>
          </a:p>
        </p:txBody>
      </p:sp>
      <p:sp>
        <p:nvSpPr>
          <p:cNvPr id="3" name="Content Placeholder 2"/>
          <p:cNvSpPr>
            <a:spLocks noGrp="1"/>
          </p:cNvSpPr>
          <p:nvPr>
            <p:ph idx="1"/>
          </p:nvPr>
        </p:nvSpPr>
        <p:spPr>
          <a:xfrm>
            <a:off x="1522410" y="1600201"/>
            <a:ext cx="9525002" cy="5410199"/>
          </a:xfrm>
        </p:spPr>
        <p:txBody>
          <a:bodyPr>
            <a:normAutofit fontScale="70000" lnSpcReduction="20000"/>
          </a:bodyPr>
          <a:lstStyle/>
          <a:p>
            <a:pPr>
              <a:lnSpc>
                <a:spcPct val="100000"/>
              </a:lnSpc>
            </a:pPr>
            <a:r>
              <a:rPr lang="en-US" b="1" i="0" u="none" strike="noStrike" baseline="0" dirty="0">
                <a:latin typeface="Bradley Hand ITC" panose="03070402050302030203" pitchFamily="66" charset="0"/>
              </a:rPr>
              <a:t>Work Experience: I have learnt how to put my knowledge and skills I have developed into practice.</a:t>
            </a:r>
          </a:p>
          <a:p>
            <a:pPr>
              <a:lnSpc>
                <a:spcPct val="100000"/>
              </a:lnSpc>
            </a:pPr>
            <a:r>
              <a:rPr lang="en-US" b="1" i="0" u="none" strike="noStrike" baseline="0" dirty="0">
                <a:latin typeface="Bradley Hand ITC" panose="03070402050302030203" pitchFamily="66" charset="0"/>
              </a:rPr>
              <a:t>Design</a:t>
            </a:r>
            <a:r>
              <a:rPr lang="en-US" b="1" dirty="0">
                <a:latin typeface="Bradley Hand ITC" panose="03070402050302030203" pitchFamily="66" charset="0"/>
              </a:rPr>
              <a:t>/Editing </a:t>
            </a:r>
            <a:r>
              <a:rPr lang="en-US" b="1" i="0" u="none" strike="noStrike" baseline="0" dirty="0">
                <a:latin typeface="Bradley Hand ITC" panose="03070402050302030203" pitchFamily="66" charset="0"/>
              </a:rPr>
              <a:t>Skills: </a:t>
            </a:r>
            <a:r>
              <a:rPr lang="en-US" b="0" i="0" u="none" strike="noStrike" baseline="0" dirty="0">
                <a:latin typeface="Bradley Hand ITC" panose="03070402050302030203" pitchFamily="66" charset="0"/>
              </a:rPr>
              <a:t>At De-</a:t>
            </a:r>
            <a:r>
              <a:rPr lang="en-US" b="0" i="0" u="none" strike="noStrike" baseline="0" dirty="0" err="1">
                <a:latin typeface="Bradley Hand ITC" panose="03070402050302030203" pitchFamily="66" charset="0"/>
              </a:rPr>
              <a:t>swipht</a:t>
            </a:r>
            <a:r>
              <a:rPr lang="en-US" b="0" i="0" u="none" strike="noStrike" baseline="0" dirty="0">
                <a:latin typeface="Bradley Hand ITC" panose="03070402050302030203" pitchFamily="66" charset="0"/>
              </a:rPr>
              <a:t> </a:t>
            </a:r>
            <a:r>
              <a:rPr lang="en-US" b="0" i="0" u="none" strike="noStrike" baseline="0" dirty="0" err="1">
                <a:latin typeface="Bradley Hand ITC" panose="03070402050302030203" pitchFamily="66" charset="0"/>
              </a:rPr>
              <a:t>Qoncepts</a:t>
            </a:r>
            <a:r>
              <a:rPr lang="en-US" b="0" i="0" u="none" strike="noStrike" baseline="0" dirty="0">
                <a:latin typeface="Bradley Hand ITC" panose="03070402050302030203" pitchFamily="66" charset="0"/>
              </a:rPr>
              <a:t> and Resources, I was exposed and challenged to learn a varied number of design and editing software for creating design and video content </a:t>
            </a:r>
            <a:r>
              <a:rPr lang="en-US" dirty="0">
                <a:latin typeface="Bradley Hand ITC" panose="03070402050302030203" pitchFamily="66" charset="0"/>
              </a:rPr>
              <a:t>to run ads and in turn, generate sales for the sister companies. Such include Canva, Photoshop, </a:t>
            </a:r>
            <a:r>
              <a:rPr lang="en-US" dirty="0" err="1">
                <a:latin typeface="Bradley Hand ITC" panose="03070402050302030203" pitchFamily="66" charset="0"/>
              </a:rPr>
              <a:t>Capcut</a:t>
            </a:r>
            <a:r>
              <a:rPr lang="en-US" dirty="0">
                <a:latin typeface="Bradley Hand ITC" panose="03070402050302030203" pitchFamily="66" charset="0"/>
              </a:rPr>
              <a:t>, premiere pro, etc.</a:t>
            </a:r>
          </a:p>
          <a:p>
            <a:pPr>
              <a:lnSpc>
                <a:spcPct val="100000"/>
              </a:lnSpc>
            </a:pPr>
            <a:r>
              <a:rPr lang="en-US" b="1" i="0" u="none" strike="noStrike" baseline="0" dirty="0">
                <a:latin typeface="Bradley Hand ITC" panose="03070402050302030203" pitchFamily="66" charset="0"/>
              </a:rPr>
              <a:t>Communication Skills</a:t>
            </a:r>
            <a:r>
              <a:rPr lang="en-US" b="0" i="0" u="none" strike="noStrike" baseline="0" dirty="0">
                <a:latin typeface="Bradley Hand ITC" panose="03070402050302030203" pitchFamily="66" charset="0"/>
              </a:rPr>
              <a:t>: While working as a sales, marketing and communications manager, I have learnt how important good communication is, to colleagues, clients, and so on</a:t>
            </a:r>
          </a:p>
          <a:p>
            <a:pPr>
              <a:lnSpc>
                <a:spcPct val="100000"/>
              </a:lnSpc>
            </a:pPr>
            <a:r>
              <a:rPr lang="en-US" b="1" i="0" u="none" strike="noStrike" baseline="0" dirty="0">
                <a:latin typeface="Bradley Hand ITC" panose="03070402050302030203" pitchFamily="66" charset="0"/>
              </a:rPr>
              <a:t>Listening Skills: I have learnt the benefits of taking feedbacks, both positive and negative ones as it is essential for the future.</a:t>
            </a:r>
          </a:p>
          <a:p>
            <a:pPr>
              <a:lnSpc>
                <a:spcPct val="100000"/>
              </a:lnSpc>
            </a:pPr>
            <a:r>
              <a:rPr lang="en-US" b="1" dirty="0">
                <a:latin typeface="Bradley Hand ITC" panose="03070402050302030203" pitchFamily="66" charset="0"/>
              </a:rPr>
              <a:t>Ethical Rules: I have totally understood the workspace culture, (corporal behavior, certain documentation, and so many more unique rules).</a:t>
            </a:r>
          </a:p>
          <a:p>
            <a:pPr>
              <a:lnSpc>
                <a:spcPct val="100000"/>
              </a:lnSpc>
            </a:pPr>
            <a:r>
              <a:rPr lang="en-US" b="1" dirty="0">
                <a:latin typeface="Bradley Hand ITC" panose="03070402050302030203" pitchFamily="66" charset="0"/>
              </a:rPr>
              <a:t>Teamwork: I learnt how to work with a team, both in the sales department and in the solar field.</a:t>
            </a:r>
          </a:p>
          <a:p>
            <a:pPr>
              <a:lnSpc>
                <a:spcPct val="100000"/>
              </a:lnSpc>
            </a:pPr>
            <a:r>
              <a:rPr lang="en-US" b="1" dirty="0">
                <a:latin typeface="Bradley Hand ITC" panose="03070402050302030203" pitchFamily="66" charset="0"/>
              </a:rPr>
              <a:t>Preliminary Knowledge: I gained preliminary knowledge on data analytics using MS Excel (Filtering, sorting, shortcuts, etc.), and preliminary knowledge on solar systems design, implementation, and troubleshooting.</a:t>
            </a:r>
          </a:p>
          <a:p>
            <a:pPr>
              <a:lnSpc>
                <a:spcPct val="100000"/>
              </a:lnSpc>
            </a:pPr>
            <a:r>
              <a:rPr lang="en-US" b="1" dirty="0">
                <a:latin typeface="Bradley Hand ITC" panose="03070402050302030203" pitchFamily="66" charset="0"/>
              </a:rPr>
              <a:t>Sales: I understood the concept of sales and how to use available data (conversion rate, impressions, etc.) to project future profit and give a revenue forecast. </a:t>
            </a:r>
          </a:p>
          <a:p>
            <a:pPr>
              <a:lnSpc>
                <a:spcPct val="100000"/>
              </a:lnSpc>
            </a:pPr>
            <a:endParaRPr lang="en-US" b="1" dirty="0">
              <a:latin typeface="Bradley Hand ITC" panose="03070402050302030203" pitchFamily="66" charset="0"/>
            </a:endParaRPr>
          </a:p>
          <a:p>
            <a:pPr>
              <a:lnSpc>
                <a:spcPct val="100000"/>
              </a:lnSpc>
            </a:pPr>
            <a:endParaRPr lang="en-US" b="1" dirty="0">
              <a:latin typeface="Bradley Hand ITC" panose="03070402050302030203" pitchFamily="66" charset="0"/>
            </a:endParaRPr>
          </a:p>
          <a:p>
            <a:pPr>
              <a:lnSpc>
                <a:spcPct val="100000"/>
              </a:lnSpc>
            </a:pPr>
            <a:endParaRPr lang="en-US" b="1" dirty="0">
              <a:latin typeface="Bradley Hand ITC" panose="03070402050302030203" pitchFamily="66" charset="0"/>
            </a:endParaRPr>
          </a:p>
          <a:p>
            <a:pPr>
              <a:lnSpc>
                <a:spcPct val="100000"/>
              </a:lnSpc>
            </a:pPr>
            <a:endParaRPr lang="en-US" b="1" i="0" u="none" strike="noStrike" baseline="0" dirty="0">
              <a:latin typeface="Bradley Hand ITC" panose="03070402050302030203" pitchFamily="66" charset="0"/>
            </a:endParaRPr>
          </a:p>
          <a:p>
            <a:pPr>
              <a:lnSpc>
                <a:spcPct val="100000"/>
              </a:lnSpc>
            </a:pPr>
            <a:endParaRPr lang="en-US" b="1" i="0" u="none" strike="noStrike" baseline="0" dirty="0">
              <a:latin typeface="Bradley Hand ITC" panose="03070402050302030203" pitchFamily="66" charset="0"/>
            </a:endParaRPr>
          </a:p>
          <a:p>
            <a:pPr>
              <a:lnSpc>
                <a:spcPct val="100000"/>
              </a:lnSpc>
            </a:pPr>
            <a:endParaRPr lang="en-US" b="1" i="0" u="none" strike="noStrike" baseline="0" dirty="0">
              <a:latin typeface="Bradley Hand ITC" panose="03070402050302030203" pitchFamily="66" charset="0"/>
            </a:endParaRPr>
          </a:p>
          <a:p>
            <a:pPr>
              <a:lnSpc>
                <a:spcPct val="100000"/>
              </a:lnSpc>
            </a:pPr>
            <a:endParaRPr lang="en-US" sz="2800" b="0" i="0" u="none" strike="noStrike" baseline="0" dirty="0">
              <a:latin typeface="Bradley Hand ITC" panose="03070402050302030203" pitchFamily="66" charset="0"/>
            </a:endParaRPr>
          </a:p>
          <a:p>
            <a:pPr>
              <a:lnSpc>
                <a:spcPct val="100000"/>
              </a:lnSpc>
            </a:pPr>
            <a:endParaRPr lang="en-US" dirty="0"/>
          </a:p>
        </p:txBody>
      </p:sp>
      <p:sp>
        <p:nvSpPr>
          <p:cNvPr id="4" name="Slide Number Placeholder 3"/>
          <p:cNvSpPr>
            <a:spLocks noGrp="1"/>
          </p:cNvSpPr>
          <p:nvPr>
            <p:ph type="sldNum" sz="quarter" idx="12"/>
          </p:nvPr>
        </p:nvSpPr>
        <p:spPr>
          <a:xfrm>
            <a:off x="10895012" y="6400800"/>
            <a:ext cx="1143002" cy="276226"/>
          </a:xfrm>
        </p:spPr>
        <p:txBody>
          <a:bodyPr/>
          <a:lstStyle/>
          <a:p>
            <a:fld id="{25BA54BD-C84D-46CE-8B72-31BFB26ABA43}" type="slidenum">
              <a:rPr lang="en-US" smtClean="0"/>
              <a:t>12</a:t>
            </a:fld>
            <a:endParaRPr lang="en-US" dirty="0"/>
          </a:p>
        </p:txBody>
      </p:sp>
      <p:pic>
        <p:nvPicPr>
          <p:cNvPr id="5" name="Picture 4">
            <a:extLst>
              <a:ext uri="{FF2B5EF4-FFF2-40B4-BE49-F238E27FC236}">
                <a16:creationId xmlns:a16="http://schemas.microsoft.com/office/drawing/2014/main" id="{02645F1F-D459-EFA3-762F-2CDC7741488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917614" y="410446"/>
            <a:ext cx="3572075" cy="88185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latin typeface="Bradley Hand ITC" panose="03070402050302030203" pitchFamily="66" charset="0"/>
              </a:rPr>
              <a:t>VALUE ADDED</a:t>
            </a:r>
          </a:p>
        </p:txBody>
      </p:sp>
      <p:sp>
        <p:nvSpPr>
          <p:cNvPr id="3" name="Content Placeholder 2"/>
          <p:cNvSpPr>
            <a:spLocks noGrp="1"/>
          </p:cNvSpPr>
          <p:nvPr>
            <p:ph idx="1"/>
          </p:nvPr>
        </p:nvSpPr>
        <p:spPr>
          <a:xfrm>
            <a:off x="1522412" y="1295400"/>
            <a:ext cx="9753600" cy="4724400"/>
          </a:xfrm>
        </p:spPr>
        <p:txBody>
          <a:bodyPr>
            <a:normAutofit fontScale="92500" lnSpcReduction="10000"/>
          </a:bodyPr>
          <a:lstStyle/>
          <a:p>
            <a:pPr marL="0" indent="0" algn="l">
              <a:lnSpc>
                <a:spcPct val="100000"/>
              </a:lnSpc>
              <a:buNone/>
            </a:pPr>
            <a:endParaRPr lang="en-US" sz="1800" b="0" i="0" u="none" strike="noStrike" baseline="0" dirty="0">
              <a:solidFill>
                <a:srgbClr val="000000"/>
              </a:solidFill>
              <a:latin typeface="Times New Roman" panose="02020603050405020304" pitchFamily="18" charset="0"/>
            </a:endParaRPr>
          </a:p>
          <a:p>
            <a:pPr>
              <a:lnSpc>
                <a:spcPct val="100000"/>
              </a:lnSpc>
            </a:pPr>
            <a:r>
              <a:rPr lang="en-US" dirty="0">
                <a:latin typeface="Bradley Hand ITC" panose="03070402050302030203" pitchFamily="66" charset="0"/>
              </a:rPr>
              <a:t>Generated sales for both sister companies (</a:t>
            </a:r>
            <a:r>
              <a:rPr lang="en-US" dirty="0" err="1">
                <a:latin typeface="Bradley Hand ITC" panose="03070402050302030203" pitchFamily="66" charset="0"/>
              </a:rPr>
              <a:t>PQPlus</a:t>
            </a:r>
            <a:r>
              <a:rPr lang="en-US" dirty="0">
                <a:latin typeface="Bradley Hand ITC" panose="03070402050302030203" pitchFamily="66" charset="0"/>
              </a:rPr>
              <a:t> and </a:t>
            </a:r>
            <a:r>
              <a:rPr lang="en-US" dirty="0" err="1">
                <a:latin typeface="Bradley Hand ITC" panose="03070402050302030203" pitchFamily="66" charset="0"/>
              </a:rPr>
              <a:t>Swiphtgreen</a:t>
            </a:r>
            <a:r>
              <a:rPr lang="en-US" dirty="0">
                <a:latin typeface="Bradley Hand ITC" panose="03070402050302030203" pitchFamily="66" charset="0"/>
              </a:rPr>
              <a:t>)</a:t>
            </a:r>
          </a:p>
          <a:p>
            <a:pPr>
              <a:lnSpc>
                <a:spcPct val="100000"/>
              </a:lnSpc>
            </a:pPr>
            <a:r>
              <a:rPr lang="en-US" dirty="0">
                <a:latin typeface="Bradley Hand ITC" panose="03070402050302030203" pitchFamily="66" charset="0"/>
              </a:rPr>
              <a:t>Assisted with the installation of several new application software in the company laptops as well as troubleshooting.</a:t>
            </a:r>
          </a:p>
          <a:p>
            <a:pPr>
              <a:lnSpc>
                <a:spcPct val="100000"/>
              </a:lnSpc>
            </a:pPr>
            <a:r>
              <a:rPr lang="en-US" dirty="0">
                <a:latin typeface="Bradley Hand ITC" panose="03070402050302030203" pitchFamily="66" charset="0"/>
              </a:rPr>
              <a:t>Assisted in the mounting and installation of solar panels in a varied number of sites in the state.</a:t>
            </a:r>
          </a:p>
          <a:p>
            <a:pPr>
              <a:lnSpc>
                <a:spcPct val="100000"/>
              </a:lnSpc>
            </a:pPr>
            <a:r>
              <a:rPr lang="en-US" dirty="0">
                <a:latin typeface="Bradley Hand ITC" panose="03070402050302030203" pitchFamily="66" charset="0"/>
              </a:rPr>
              <a:t>Assisted in the installation of inverter systems in the solar company.</a:t>
            </a:r>
          </a:p>
          <a:p>
            <a:pPr>
              <a:lnSpc>
                <a:spcPct val="100000"/>
              </a:lnSpc>
            </a:pPr>
            <a:r>
              <a:rPr lang="en-US" dirty="0">
                <a:latin typeface="Bradley Hand ITC" panose="03070402050302030203" pitchFamily="66" charset="0"/>
              </a:rPr>
              <a:t>Developed ads content for the company using flyers, newsletters, and edited videos.</a:t>
            </a:r>
          </a:p>
          <a:p>
            <a:pPr>
              <a:lnSpc>
                <a:spcPct val="100000"/>
              </a:lnSpc>
            </a:pPr>
            <a:r>
              <a:rPr lang="en-US" dirty="0">
                <a:latin typeface="Bradley Hand ITC" panose="03070402050302030203" pitchFamily="66" charset="0"/>
              </a:rPr>
              <a:t>Updated the company CRM record with more data as a result of the sales I generated.</a:t>
            </a:r>
          </a:p>
          <a:p>
            <a:pPr>
              <a:lnSpc>
                <a:spcPct val="100000"/>
              </a:lnSpc>
            </a:pPr>
            <a:endParaRPr lang="en-US" dirty="0">
              <a:latin typeface="Bradley Hand ITC" panose="03070402050302030203" pitchFamily="66" charset="0"/>
            </a:endParaRPr>
          </a:p>
          <a:p>
            <a:pPr>
              <a:lnSpc>
                <a:spcPct val="100000"/>
              </a:lnSpc>
            </a:pPr>
            <a:endParaRPr lang="en-US" dirty="0">
              <a:latin typeface="Bradley Hand ITC" panose="03070402050302030203" pitchFamily="66" charset="0"/>
            </a:endParaRPr>
          </a:p>
        </p:txBody>
      </p:sp>
      <p:sp>
        <p:nvSpPr>
          <p:cNvPr id="4" name="Slide Number Placeholder 3"/>
          <p:cNvSpPr>
            <a:spLocks noGrp="1"/>
          </p:cNvSpPr>
          <p:nvPr>
            <p:ph type="sldNum" sz="quarter" idx="12"/>
          </p:nvPr>
        </p:nvSpPr>
        <p:spPr>
          <a:xfrm>
            <a:off x="10818812" y="6400800"/>
            <a:ext cx="1143002" cy="276226"/>
          </a:xfrm>
        </p:spPr>
        <p:txBody>
          <a:bodyPr/>
          <a:lstStyle/>
          <a:p>
            <a:fld id="{25BA54BD-C84D-46CE-8B72-31BFB26ABA43}" type="slidenum">
              <a:rPr lang="en-US" smtClean="0"/>
              <a:t>13</a:t>
            </a:fld>
            <a:endParaRPr lang="en-US" dirty="0"/>
          </a:p>
        </p:txBody>
      </p:sp>
      <p:pic>
        <p:nvPicPr>
          <p:cNvPr id="5" name="Picture 4">
            <a:extLst>
              <a:ext uri="{FF2B5EF4-FFF2-40B4-BE49-F238E27FC236}">
                <a16:creationId xmlns:a16="http://schemas.microsoft.com/office/drawing/2014/main" id="{8C7234DB-9C3F-3A5C-0809-A203388C580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917614" y="410446"/>
            <a:ext cx="3572075" cy="88185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latin typeface="Bradley Hand ITC" panose="03070402050302030203" pitchFamily="66" charset="0"/>
              </a:rPr>
              <a:t>CONCLUSION</a:t>
            </a:r>
          </a:p>
        </p:txBody>
      </p:sp>
      <p:sp>
        <p:nvSpPr>
          <p:cNvPr id="3" name="Content Placeholder 2"/>
          <p:cNvSpPr>
            <a:spLocks noGrp="1"/>
          </p:cNvSpPr>
          <p:nvPr>
            <p:ph idx="1"/>
          </p:nvPr>
        </p:nvSpPr>
        <p:spPr/>
        <p:txBody>
          <a:bodyPr>
            <a:normAutofit fontScale="85000" lnSpcReduction="20000"/>
          </a:bodyPr>
          <a:lstStyle/>
          <a:p>
            <a:pPr marL="0" indent="0" algn="l">
              <a:lnSpc>
                <a:spcPct val="150000"/>
              </a:lnSpc>
              <a:buNone/>
            </a:pPr>
            <a:r>
              <a:rPr lang="en-US" sz="2800" b="0" i="0" u="none" strike="noStrike" baseline="0" dirty="0">
                <a:latin typeface="Bradley Hand ITC" panose="03070402050302030203" pitchFamily="66" charset="0"/>
              </a:rPr>
              <a:t>The SIWES program has provided me with the opportunity to have a feel of the actual corporate world. The ability to work under the pressure of deadlines, relating with fellow and senior colleagues, communication with clients of different personalities, being able to proffer solutions to pressing problems, and a clearer view to the importance and relevance of technology in the immediate society.</a:t>
            </a:r>
          </a:p>
          <a:p>
            <a:pPr marL="0" indent="0" algn="l">
              <a:lnSpc>
                <a:spcPct val="150000"/>
              </a:lnSpc>
              <a:buNone/>
            </a:pPr>
            <a:r>
              <a:rPr lang="en-US" sz="2800" dirty="0">
                <a:latin typeface="Bradley Hand ITC" panose="03070402050302030203" pitchFamily="66" charset="0"/>
              </a:rPr>
              <a:t>                           </a:t>
            </a:r>
            <a:r>
              <a:rPr lang="en-US" sz="5400" b="1" dirty="0">
                <a:latin typeface="Bradley Hand ITC" panose="03070402050302030203" pitchFamily="66" charset="0"/>
              </a:rPr>
              <a:t>THANK YOU</a:t>
            </a:r>
          </a:p>
        </p:txBody>
      </p:sp>
      <p:sp>
        <p:nvSpPr>
          <p:cNvPr id="4" name="Slide Number Placeholder 3"/>
          <p:cNvSpPr>
            <a:spLocks noGrp="1"/>
          </p:cNvSpPr>
          <p:nvPr>
            <p:ph type="sldNum" sz="quarter" idx="12"/>
          </p:nvPr>
        </p:nvSpPr>
        <p:spPr>
          <a:xfrm>
            <a:off x="10818812" y="6400800"/>
            <a:ext cx="1143002" cy="276226"/>
          </a:xfrm>
        </p:spPr>
        <p:txBody>
          <a:bodyPr/>
          <a:lstStyle/>
          <a:p>
            <a:fld id="{25BA54BD-C84D-46CE-8B72-31BFB26ABA43}" type="slidenum">
              <a:rPr lang="en-US" smtClean="0"/>
              <a:t>14</a:t>
            </a:fld>
            <a:endParaRPr lang="en-US" dirty="0"/>
          </a:p>
        </p:txBody>
      </p:sp>
      <p:pic>
        <p:nvPicPr>
          <p:cNvPr id="5" name="Picture 4">
            <a:extLst>
              <a:ext uri="{FF2B5EF4-FFF2-40B4-BE49-F238E27FC236}">
                <a16:creationId xmlns:a16="http://schemas.microsoft.com/office/drawing/2014/main" id="{17D2427D-4547-C5F9-381C-84FE1E1D542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917614" y="410446"/>
            <a:ext cx="3572075" cy="88185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sz="4400" b="1" dirty="0">
                <a:effectLst>
                  <a:outerShdw blurRad="38100" dist="38100" dir="2700000" algn="tl">
                    <a:srgbClr val="000000">
                      <a:alpha val="43137"/>
                    </a:srgbClr>
                  </a:outerShdw>
                </a:effectLst>
                <a:latin typeface="Bradley Hand ITC" panose="03070402050302030203" pitchFamily="66" charset="0"/>
              </a:rPr>
              <a:t>TABLE OF CONTENT</a:t>
            </a:r>
          </a:p>
        </p:txBody>
      </p:sp>
      <p:sp>
        <p:nvSpPr>
          <p:cNvPr id="14" name="Content Placeholder 13"/>
          <p:cNvSpPr>
            <a:spLocks noGrp="1"/>
          </p:cNvSpPr>
          <p:nvPr>
            <p:ph idx="1"/>
          </p:nvPr>
        </p:nvSpPr>
        <p:spPr>
          <a:xfrm>
            <a:off x="1522414" y="1752600"/>
            <a:ext cx="9144000" cy="4267200"/>
          </a:xfrm>
        </p:spPr>
        <p:txBody>
          <a:bodyPr/>
          <a:lstStyle/>
          <a:p>
            <a:pPr>
              <a:buClr>
                <a:schemeClr val="tx1"/>
              </a:buClr>
              <a:buFont typeface="Wingdings" panose="05000000000000000000" pitchFamily="2" charset="2"/>
              <a:buChar char="q"/>
            </a:pPr>
            <a:r>
              <a:rPr lang="en-US" dirty="0">
                <a:latin typeface="Bradley Hand ITC" panose="03070402050302030203" pitchFamily="66" charset="0"/>
              </a:rPr>
              <a:t> INTRODUCTION</a:t>
            </a:r>
          </a:p>
          <a:p>
            <a:pPr>
              <a:buClr>
                <a:schemeClr val="tx1"/>
              </a:buClr>
              <a:buFont typeface="Wingdings" panose="05000000000000000000" pitchFamily="2" charset="2"/>
              <a:buChar char="q"/>
            </a:pPr>
            <a:r>
              <a:rPr lang="en-US" dirty="0">
                <a:latin typeface="Bradley Hand ITC" panose="03070402050302030203" pitchFamily="66" charset="0"/>
              </a:rPr>
              <a:t> COMPANY’S PROFILES</a:t>
            </a:r>
          </a:p>
          <a:p>
            <a:pPr>
              <a:buClr>
                <a:schemeClr val="tx1"/>
              </a:buClr>
              <a:buFont typeface="Wingdings" panose="05000000000000000000" pitchFamily="2" charset="2"/>
              <a:buChar char="q"/>
            </a:pPr>
            <a:r>
              <a:rPr lang="en-US" dirty="0">
                <a:latin typeface="Bradley Hand ITC" panose="03070402050302030203" pitchFamily="66" charset="0"/>
              </a:rPr>
              <a:t> WORKDONE</a:t>
            </a:r>
          </a:p>
          <a:p>
            <a:pPr>
              <a:buClr>
                <a:schemeClr val="tx1"/>
              </a:buClr>
              <a:buFont typeface="Wingdings" panose="05000000000000000000" pitchFamily="2" charset="2"/>
              <a:buChar char="q"/>
            </a:pPr>
            <a:r>
              <a:rPr lang="en-US" dirty="0">
                <a:latin typeface="Bradley Hand ITC" panose="03070402050302030203" pitchFamily="66" charset="0"/>
              </a:rPr>
              <a:t>EXPERIENCE GAINED</a:t>
            </a:r>
          </a:p>
          <a:p>
            <a:pPr>
              <a:buClr>
                <a:schemeClr val="tx1"/>
              </a:buClr>
              <a:buFont typeface="Wingdings" panose="05000000000000000000" pitchFamily="2" charset="2"/>
              <a:buChar char="q"/>
            </a:pPr>
            <a:r>
              <a:rPr lang="en-US" dirty="0">
                <a:latin typeface="Bradley Hand ITC" panose="03070402050302030203" pitchFamily="66" charset="0"/>
              </a:rPr>
              <a:t> VALUE ADDED </a:t>
            </a:r>
          </a:p>
          <a:p>
            <a:pPr>
              <a:buClr>
                <a:schemeClr val="tx1"/>
              </a:buClr>
              <a:buFont typeface="Wingdings" panose="05000000000000000000" pitchFamily="2" charset="2"/>
              <a:buChar char="q"/>
            </a:pPr>
            <a:r>
              <a:rPr lang="en-US" dirty="0">
                <a:latin typeface="Bradley Hand ITC" panose="03070402050302030203" pitchFamily="66" charset="0"/>
              </a:rPr>
              <a:t> CONCLUSION</a:t>
            </a:r>
          </a:p>
        </p:txBody>
      </p:sp>
      <p:sp>
        <p:nvSpPr>
          <p:cNvPr id="2" name="Slide Number Placeholder 1"/>
          <p:cNvSpPr>
            <a:spLocks noGrp="1"/>
          </p:cNvSpPr>
          <p:nvPr>
            <p:ph type="sldNum" sz="quarter" idx="12"/>
          </p:nvPr>
        </p:nvSpPr>
        <p:spPr>
          <a:xfrm>
            <a:off x="10666412" y="6361110"/>
            <a:ext cx="1143002" cy="276226"/>
          </a:xfrm>
        </p:spPr>
        <p:txBody>
          <a:bodyPr/>
          <a:lstStyle/>
          <a:p>
            <a:fld id="{25BA54BD-C84D-46CE-8B72-31BFB26ABA43}" type="slidenum">
              <a:rPr lang="en-US" smtClean="0"/>
              <a:t>2</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latin typeface="Bradley Hand ITC" panose="03070402050302030203" pitchFamily="66" charset="0"/>
              </a:rPr>
              <a:t>INTRODUCTION</a:t>
            </a:r>
          </a:p>
        </p:txBody>
      </p:sp>
      <p:sp>
        <p:nvSpPr>
          <p:cNvPr id="4" name="Content Placeholder 3"/>
          <p:cNvSpPr>
            <a:spLocks noGrp="1"/>
          </p:cNvSpPr>
          <p:nvPr>
            <p:ph idx="1"/>
          </p:nvPr>
        </p:nvSpPr>
        <p:spPr>
          <a:xfrm>
            <a:off x="1526269" y="1752600"/>
            <a:ext cx="9144000" cy="5105400"/>
          </a:xfrm>
        </p:spPr>
        <p:txBody>
          <a:bodyPr>
            <a:noAutofit/>
          </a:bodyPr>
          <a:lstStyle/>
          <a:p>
            <a:r>
              <a:rPr lang="en-US" sz="2800" dirty="0">
                <a:latin typeface="Bradley Hand ITC" panose="03070402050302030203" pitchFamily="66" charset="0"/>
              </a:rPr>
              <a:t>Student Industrial Work Experience(SIWES) was established in the year 1973 to solve the problem of lack of adequate proper skills for employment of tertiary institution graduates by Nigerian Industries.</a:t>
            </a:r>
          </a:p>
          <a:p>
            <a:r>
              <a:rPr lang="en-US" sz="2800" dirty="0">
                <a:latin typeface="Bradley Hand ITC" panose="03070402050302030203" pitchFamily="66" charset="0"/>
              </a:rPr>
              <a:t> The scheme serves as a smooth transition from classroom to the world of work and further helps in the application of knowledge.</a:t>
            </a:r>
          </a:p>
          <a:p>
            <a:r>
              <a:rPr lang="en-US" sz="2800" dirty="0">
                <a:latin typeface="Bradley Hand ITC" panose="03070402050302030203" pitchFamily="66" charset="0"/>
              </a:rPr>
              <a:t>The scheme also provides students with the opportunity of acquainting and exposing themselves to the experience required in handling and managing equipment and machinery that are usually not made available in their institutions. </a:t>
            </a:r>
          </a:p>
        </p:txBody>
      </p:sp>
      <p:sp>
        <p:nvSpPr>
          <p:cNvPr id="5" name="Slide Number Placeholder 4"/>
          <p:cNvSpPr>
            <a:spLocks noGrp="1"/>
          </p:cNvSpPr>
          <p:nvPr>
            <p:ph type="sldNum" sz="quarter" idx="12"/>
          </p:nvPr>
        </p:nvSpPr>
        <p:spPr>
          <a:xfrm>
            <a:off x="10698160" y="6248400"/>
            <a:ext cx="1263651" cy="457200"/>
          </a:xfrm>
        </p:spPr>
        <p:txBody>
          <a:bodyPr/>
          <a:lstStyle/>
          <a:p>
            <a:fld id="{25BA54BD-C84D-46CE-8B72-31BFB26ABA43}" type="slidenum">
              <a:rPr lang="en-US" smtClean="0"/>
              <a:t>3</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z="4400" b="1" i="0" u="none" strike="noStrike" kern="1200" cap="none" spc="0" normalizeH="0" baseline="0" noProof="0" dirty="0">
                <a:ln>
                  <a:noFill/>
                </a:ln>
                <a:solidFill>
                  <a:prstClr val="white"/>
                </a:solidFill>
                <a:effectLst/>
                <a:uLnTx/>
                <a:uFillTx/>
                <a:latin typeface="Bradley Hand ITC" panose="03070402050302030203" pitchFamily="66" charset="0"/>
                <a:ea typeface="+mj-ea"/>
                <a:cs typeface="+mj-cs"/>
              </a:rPr>
              <a:t>COMPANY’S PROFILES</a:t>
            </a:r>
            <a:endParaRPr lang="en-US" dirty="0"/>
          </a:p>
        </p:txBody>
      </p:sp>
      <p:sp>
        <p:nvSpPr>
          <p:cNvPr id="6" name="TextBox 5"/>
          <p:cNvSpPr txBox="1"/>
          <p:nvPr/>
        </p:nvSpPr>
        <p:spPr>
          <a:xfrm>
            <a:off x="455612" y="1615122"/>
            <a:ext cx="10972800" cy="5770811"/>
          </a:xfrm>
          <a:prstGeom prst="rect">
            <a:avLst/>
          </a:prstGeom>
          <a:noFill/>
        </p:spPr>
        <p:txBody>
          <a:bodyPr wrap="square" rtlCol="0">
            <a:spAutoFit/>
          </a:bodyPr>
          <a:lstStyle/>
          <a:p>
            <a:pPr algn="l"/>
            <a:r>
              <a:rPr lang="en-US" sz="2400" b="1" dirty="0">
                <a:solidFill>
                  <a:srgbClr val="D1D5DB"/>
                </a:solidFill>
                <a:latin typeface="Söhne"/>
              </a:rPr>
              <a:t>De-</a:t>
            </a:r>
            <a:r>
              <a:rPr lang="en-US" sz="2400" b="1" dirty="0" err="1">
                <a:solidFill>
                  <a:srgbClr val="D1D5DB"/>
                </a:solidFill>
                <a:latin typeface="Söhne"/>
              </a:rPr>
              <a:t>Swipht</a:t>
            </a:r>
            <a:r>
              <a:rPr lang="en-US" sz="2400" b="1" dirty="0">
                <a:solidFill>
                  <a:srgbClr val="D1D5DB"/>
                </a:solidFill>
                <a:latin typeface="Söhne"/>
              </a:rPr>
              <a:t> </a:t>
            </a:r>
            <a:r>
              <a:rPr lang="en-US" sz="2400" b="1" dirty="0" err="1">
                <a:solidFill>
                  <a:srgbClr val="D1D5DB"/>
                </a:solidFill>
                <a:latin typeface="Söhne"/>
              </a:rPr>
              <a:t>Qoncepts</a:t>
            </a:r>
            <a:r>
              <a:rPr lang="en-US" sz="2400" b="1" dirty="0">
                <a:solidFill>
                  <a:srgbClr val="D1D5DB"/>
                </a:solidFill>
                <a:latin typeface="Söhne"/>
              </a:rPr>
              <a:t> and Resources is an integrated organization that comprises of several sister companies, each specializing in several areas of expertise which are committed to empowering through data, sustainability, and logistics:</a:t>
            </a:r>
          </a:p>
          <a:p>
            <a:pPr algn="l"/>
            <a:endParaRPr lang="en-US" sz="2400" b="1" i="0" dirty="0">
              <a:solidFill>
                <a:srgbClr val="D1D5DB"/>
              </a:solidFill>
              <a:effectLst/>
              <a:latin typeface="Söhne"/>
            </a:endParaRPr>
          </a:p>
          <a:p>
            <a:pPr lvl="1">
              <a:buFont typeface="Arial" panose="020B0604020202020204" pitchFamily="34" charset="0"/>
              <a:buChar char="•"/>
            </a:pPr>
            <a:r>
              <a:rPr lang="en-US" sz="2400" b="1" i="0" dirty="0" err="1">
                <a:solidFill>
                  <a:srgbClr val="D1D5DB"/>
                </a:solidFill>
                <a:effectLst/>
                <a:latin typeface="Söhne"/>
              </a:rPr>
              <a:t>PQPlus</a:t>
            </a:r>
            <a:r>
              <a:rPr lang="en-US" sz="2400" b="1" i="0" dirty="0">
                <a:solidFill>
                  <a:srgbClr val="D1D5DB"/>
                </a:solidFill>
                <a:effectLst/>
                <a:latin typeface="Söhne"/>
              </a:rPr>
              <a:t>:</a:t>
            </a:r>
            <a:r>
              <a:rPr lang="en-US" sz="2400" b="0" i="0" dirty="0">
                <a:solidFill>
                  <a:srgbClr val="D1D5DB"/>
                </a:solidFill>
                <a:effectLst/>
                <a:latin typeface="Söhne"/>
              </a:rPr>
              <a:t> This is a training entity focused on training individuals in the skill of data analytics, employing software suc</a:t>
            </a:r>
            <a:r>
              <a:rPr lang="en-US" sz="2400" dirty="0">
                <a:solidFill>
                  <a:srgbClr val="D1D5DB"/>
                </a:solidFill>
                <a:latin typeface="Söhne"/>
              </a:rPr>
              <a:t>h as Microsoft Excel, Microsoft Power BI, etc.</a:t>
            </a:r>
          </a:p>
          <a:p>
            <a:pPr lvl="1">
              <a:buFont typeface="Arial" panose="020B0604020202020204" pitchFamily="34" charset="0"/>
              <a:buChar char="•"/>
            </a:pPr>
            <a:endParaRPr lang="en-US" sz="2400" b="1" dirty="0">
              <a:solidFill>
                <a:srgbClr val="D1D5DB"/>
              </a:solidFill>
              <a:latin typeface="Söhne"/>
            </a:endParaRPr>
          </a:p>
          <a:p>
            <a:pPr lvl="1">
              <a:buFont typeface="Arial" panose="020B0604020202020204" pitchFamily="34" charset="0"/>
              <a:buChar char="•"/>
            </a:pPr>
            <a:r>
              <a:rPr lang="en-US" sz="2400" b="1" dirty="0" err="1">
                <a:solidFill>
                  <a:srgbClr val="D1D5DB"/>
                </a:solidFill>
                <a:latin typeface="Söhne"/>
              </a:rPr>
              <a:t>S</a:t>
            </a:r>
            <a:r>
              <a:rPr lang="en-US" sz="2400" b="1" i="0" dirty="0" err="1">
                <a:solidFill>
                  <a:srgbClr val="D1D5DB"/>
                </a:solidFill>
                <a:effectLst/>
                <a:latin typeface="Söhne"/>
              </a:rPr>
              <a:t>wiphtgreen</a:t>
            </a:r>
            <a:r>
              <a:rPr lang="en-US" sz="2400" b="1" i="0" dirty="0">
                <a:solidFill>
                  <a:srgbClr val="D1D5DB"/>
                </a:solidFill>
                <a:effectLst/>
                <a:latin typeface="Söhne"/>
              </a:rPr>
              <a:t>:</a:t>
            </a:r>
            <a:r>
              <a:rPr lang="en-US" sz="2400" b="0" i="0" dirty="0">
                <a:solidFill>
                  <a:srgbClr val="D1D5DB"/>
                </a:solidFill>
                <a:effectLst/>
                <a:latin typeface="Söhne"/>
              </a:rPr>
              <a:t> This entity specializes in eco-friendly solar energy solutions and offering training in the </a:t>
            </a:r>
            <a:r>
              <a:rPr lang="en-US" sz="2400" dirty="0">
                <a:solidFill>
                  <a:srgbClr val="D1D5DB"/>
                </a:solidFill>
                <a:latin typeface="Söhne"/>
              </a:rPr>
              <a:t>skill</a:t>
            </a:r>
            <a:r>
              <a:rPr lang="en-US" sz="2400" b="0" i="0" dirty="0">
                <a:solidFill>
                  <a:srgbClr val="D1D5DB"/>
                </a:solidFill>
                <a:effectLst/>
                <a:latin typeface="Söhne"/>
              </a:rPr>
              <a:t> of solar systems design and implementations.</a:t>
            </a:r>
          </a:p>
          <a:p>
            <a:pPr lvl="1">
              <a:buFont typeface="Arial" panose="020B0604020202020204" pitchFamily="34" charset="0"/>
              <a:buChar char="•"/>
            </a:pPr>
            <a:endParaRPr lang="en-US" sz="2400" dirty="0">
              <a:solidFill>
                <a:srgbClr val="D1D5DB"/>
              </a:solidFill>
              <a:latin typeface="Söhne"/>
            </a:endParaRPr>
          </a:p>
          <a:p>
            <a:pPr lvl="1">
              <a:buFont typeface="Arial" panose="020B0604020202020204" pitchFamily="34" charset="0"/>
              <a:buChar char="•"/>
            </a:pPr>
            <a:r>
              <a:rPr lang="en-US" sz="2400" b="1" i="0" dirty="0" err="1">
                <a:solidFill>
                  <a:srgbClr val="D1D5DB"/>
                </a:solidFill>
                <a:effectLst/>
                <a:latin typeface="Söhne"/>
              </a:rPr>
              <a:t>Swipht</a:t>
            </a:r>
            <a:r>
              <a:rPr lang="en-US" sz="2400" b="1" dirty="0">
                <a:solidFill>
                  <a:srgbClr val="D1D5DB"/>
                </a:solidFill>
                <a:latin typeface="Söhne"/>
              </a:rPr>
              <a:t> </a:t>
            </a:r>
            <a:r>
              <a:rPr lang="en-US" sz="2400" b="1" i="0" dirty="0">
                <a:solidFill>
                  <a:srgbClr val="D1D5DB"/>
                </a:solidFill>
                <a:effectLst/>
                <a:latin typeface="Söhne"/>
              </a:rPr>
              <a:t>Logistics:</a:t>
            </a:r>
            <a:r>
              <a:rPr lang="en-US" sz="2400" b="0" i="0" dirty="0">
                <a:solidFill>
                  <a:srgbClr val="D1D5DB"/>
                </a:solidFill>
                <a:effectLst/>
                <a:latin typeface="Söhne"/>
              </a:rPr>
              <a:t> This entity is a full-service logistics provider for domestic and international needs.</a:t>
            </a:r>
          </a:p>
          <a:p>
            <a:pPr lvl="1">
              <a:buFont typeface="Arial" panose="020B0604020202020204" pitchFamily="34" charset="0"/>
              <a:buChar char="•"/>
            </a:pPr>
            <a:endParaRPr lang="en-US" sz="2400" dirty="0">
              <a:solidFill>
                <a:srgbClr val="D1D5DB"/>
              </a:solidFill>
              <a:latin typeface="Söhne"/>
            </a:endParaRPr>
          </a:p>
          <a:p>
            <a:pPr lvl="1">
              <a:buFont typeface="Arial" panose="020B0604020202020204" pitchFamily="34" charset="0"/>
              <a:buChar char="•"/>
            </a:pPr>
            <a:r>
              <a:rPr lang="en-US" sz="2400" b="1" i="0" dirty="0">
                <a:solidFill>
                  <a:srgbClr val="D1D5DB"/>
                </a:solidFill>
                <a:effectLst/>
                <a:latin typeface="Söhne"/>
              </a:rPr>
              <a:t>Collective Impact:</a:t>
            </a:r>
            <a:r>
              <a:rPr lang="en-US" sz="2400" b="0" i="0" dirty="0">
                <a:solidFill>
                  <a:srgbClr val="D1D5DB"/>
                </a:solidFill>
                <a:effectLst/>
                <a:latin typeface="Söhne"/>
              </a:rPr>
              <a:t> Dynamic group advancing industries for positive change.</a:t>
            </a:r>
          </a:p>
          <a:p>
            <a:pPr>
              <a:lnSpc>
                <a:spcPct val="150000"/>
              </a:lnSpc>
            </a:pPr>
            <a:endParaRPr lang="en-US" sz="2400" dirty="0">
              <a:latin typeface="Bradley Hand ITC" panose="03070402050302030203" pitchFamily="66" charset="0"/>
            </a:endParaRPr>
          </a:p>
        </p:txBody>
      </p:sp>
      <p:sp>
        <p:nvSpPr>
          <p:cNvPr id="7" name="Slide Number Placeholder 6"/>
          <p:cNvSpPr>
            <a:spLocks noGrp="1"/>
          </p:cNvSpPr>
          <p:nvPr>
            <p:ph type="sldNum" sz="quarter" idx="12"/>
          </p:nvPr>
        </p:nvSpPr>
        <p:spPr>
          <a:xfrm>
            <a:off x="10856911" y="6443662"/>
            <a:ext cx="1143002" cy="276226"/>
          </a:xfrm>
        </p:spPr>
        <p:txBody>
          <a:bodyPr/>
          <a:lstStyle/>
          <a:p>
            <a:fld id="{25BA54BD-C84D-46CE-8B72-31BFB26ABA43}" type="slidenum">
              <a:rPr lang="en-US" smtClean="0"/>
              <a:t>4</a:t>
            </a:fld>
            <a:endParaRPr lang="en-US" dirty="0"/>
          </a:p>
        </p:txBody>
      </p:sp>
      <p:pic>
        <p:nvPicPr>
          <p:cNvPr id="4" name="Picture 3">
            <a:extLst>
              <a:ext uri="{FF2B5EF4-FFF2-40B4-BE49-F238E27FC236}">
                <a16:creationId xmlns:a16="http://schemas.microsoft.com/office/drawing/2014/main" id="{2BE82A9E-AB12-954A-2853-97B25CCFFC1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08875" y="457200"/>
            <a:ext cx="3572075" cy="88185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latin typeface="Bradley Hand ITC" panose="03070402050302030203" pitchFamily="66" charset="0"/>
              </a:rPr>
              <a:t>WORKDONE</a:t>
            </a:r>
          </a:p>
        </p:txBody>
      </p:sp>
      <p:sp>
        <p:nvSpPr>
          <p:cNvPr id="10" name="TextBox 9"/>
          <p:cNvSpPr txBox="1"/>
          <p:nvPr/>
        </p:nvSpPr>
        <p:spPr>
          <a:xfrm>
            <a:off x="1293812" y="5489362"/>
            <a:ext cx="9906000" cy="1098762"/>
          </a:xfrm>
          <a:prstGeom prst="rect">
            <a:avLst/>
          </a:prstGeom>
          <a:noFill/>
        </p:spPr>
        <p:txBody>
          <a:bodyPr wrap="square" rtlCol="0">
            <a:spAutoFit/>
          </a:bodyPr>
          <a:lstStyle/>
          <a:p>
            <a:pPr>
              <a:lnSpc>
                <a:spcPct val="90000"/>
              </a:lnSpc>
            </a:pPr>
            <a:r>
              <a:rPr lang="en-US" sz="2400" b="1" dirty="0">
                <a:latin typeface="Bradley Hand ITC" panose="03070402050302030203" pitchFamily="66" charset="0"/>
                <a:ea typeface="Calibri" panose="020F0502020204030204" pitchFamily="34" charset="0"/>
              </a:rPr>
              <a:t>A </a:t>
            </a:r>
            <a:r>
              <a:rPr lang="en-US" sz="2400" b="1" dirty="0">
                <a:effectLst/>
                <a:latin typeface="Bradley Hand ITC" panose="03070402050302030203" pitchFamily="66" charset="0"/>
                <a:ea typeface="Calibri" panose="020F0502020204030204" pitchFamily="34" charset="0"/>
              </a:rPr>
              <a:t>simple data analysis for a company sales data sheet, outlining my observations and recommendation. The purpose of this simple project was to gain preliminary knowledge on data analysis and critical thinking.</a:t>
            </a:r>
            <a:endParaRPr lang="en-US" sz="2400" b="1" dirty="0">
              <a:latin typeface="Bradley Hand ITC" panose="03070402050302030203" pitchFamily="66" charset="0"/>
            </a:endParaRPr>
          </a:p>
        </p:txBody>
      </p:sp>
      <p:pic>
        <p:nvPicPr>
          <p:cNvPr id="6" name="Picture 5">
            <a:extLst>
              <a:ext uri="{FF2B5EF4-FFF2-40B4-BE49-F238E27FC236}">
                <a16:creationId xmlns:a16="http://schemas.microsoft.com/office/drawing/2014/main" id="{0840EB99-E0AE-99EA-6D3A-2F3E41D9F74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08875" y="413544"/>
            <a:ext cx="3572075" cy="881856"/>
          </a:xfrm>
          <a:prstGeom prst="rect">
            <a:avLst/>
          </a:prstGeom>
          <a:noFill/>
          <a:ln>
            <a:noFill/>
          </a:ln>
        </p:spPr>
      </p:pic>
      <p:pic>
        <p:nvPicPr>
          <p:cNvPr id="11" name="Content Placeholder 10">
            <a:extLst>
              <a:ext uri="{FF2B5EF4-FFF2-40B4-BE49-F238E27FC236}">
                <a16:creationId xmlns:a16="http://schemas.microsoft.com/office/drawing/2014/main" id="{9F76CFAC-A994-B605-31AA-7FAA1CB2B068}"/>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836612" y="1618456"/>
            <a:ext cx="10515599" cy="3870906"/>
          </a:xfrm>
          <a:prstGeom prst="rect">
            <a:avLst/>
          </a:prstGeom>
          <a:noFill/>
          <a:ln>
            <a:noFill/>
          </a:ln>
        </p:spPr>
      </p:pic>
      <p:sp>
        <p:nvSpPr>
          <p:cNvPr id="14" name="Slide Number Placeholder 4">
            <a:extLst>
              <a:ext uri="{FF2B5EF4-FFF2-40B4-BE49-F238E27FC236}">
                <a16:creationId xmlns:a16="http://schemas.microsoft.com/office/drawing/2014/main" id="{D2C84034-885C-506A-8AE0-466D599F1837}"/>
              </a:ext>
            </a:extLst>
          </p:cNvPr>
          <p:cNvSpPr>
            <a:spLocks noGrp="1"/>
          </p:cNvSpPr>
          <p:nvPr>
            <p:ph type="sldNum" sz="quarter" idx="12"/>
          </p:nvPr>
        </p:nvSpPr>
        <p:spPr>
          <a:xfrm>
            <a:off x="10736360" y="6473824"/>
            <a:ext cx="1143002" cy="276226"/>
          </a:xfrm>
        </p:spPr>
        <p:txBody>
          <a:bodyPr/>
          <a:lstStyle/>
          <a:p>
            <a:fld id="{25BA54BD-C84D-46CE-8B72-31BFB26ABA43}" type="slidenum">
              <a:rPr lang="en-US" smtClean="0"/>
              <a:t>5</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latin typeface="Bradley Hand ITC" panose="03070402050302030203" pitchFamily="66" charset="0"/>
              </a:rPr>
              <a:t>WORKDONE</a:t>
            </a:r>
          </a:p>
        </p:txBody>
      </p:sp>
      <p:sp>
        <p:nvSpPr>
          <p:cNvPr id="10" name="TextBox 9"/>
          <p:cNvSpPr txBox="1"/>
          <p:nvPr/>
        </p:nvSpPr>
        <p:spPr>
          <a:xfrm>
            <a:off x="1865310" y="5867400"/>
            <a:ext cx="8801102" cy="941796"/>
          </a:xfrm>
          <a:prstGeom prst="rect">
            <a:avLst/>
          </a:prstGeom>
          <a:noFill/>
        </p:spPr>
        <p:txBody>
          <a:bodyPr wrap="square" rtlCol="0">
            <a:spAutoFit/>
          </a:bodyPr>
          <a:lstStyle/>
          <a:p>
            <a:pPr algn="just">
              <a:lnSpc>
                <a:spcPct val="115000"/>
              </a:lnSpc>
              <a:spcAft>
                <a:spcPts val="1000"/>
              </a:spcAft>
            </a:pPr>
            <a:r>
              <a:rPr lang="en-US" sz="2400" b="1" dirty="0">
                <a:latin typeface="Bradley Hand ITC" panose="03070402050302030203" pitchFamily="66" charset="0"/>
                <a:ea typeface="Calibri" panose="020F0502020204030204" pitchFamily="34" charset="0"/>
              </a:rPr>
              <a:t>A</a:t>
            </a:r>
            <a:r>
              <a:rPr lang="en-US" sz="2400" b="1" dirty="0">
                <a:effectLst/>
                <a:latin typeface="Bradley Hand ITC" panose="03070402050302030203" pitchFamily="66" charset="0"/>
                <a:ea typeface="Calibri" panose="020F0502020204030204" pitchFamily="34" charset="0"/>
              </a:rPr>
              <a:t> simple visual illustration of a company’s sales data while getting preliminary knowledge on the skill of data analysis.</a:t>
            </a:r>
            <a:endParaRPr lang="en-NG" sz="2400" b="1" dirty="0">
              <a:effectLst/>
              <a:latin typeface="Bradley Hand ITC" panose="03070402050302030203" pitchFamily="66" charset="0"/>
              <a:ea typeface="Calibri" panose="020F0502020204030204" pitchFamily="34" charset="0"/>
            </a:endParaRPr>
          </a:p>
        </p:txBody>
      </p:sp>
      <p:pic>
        <p:nvPicPr>
          <p:cNvPr id="6" name="Picture 5">
            <a:extLst>
              <a:ext uri="{FF2B5EF4-FFF2-40B4-BE49-F238E27FC236}">
                <a16:creationId xmlns:a16="http://schemas.microsoft.com/office/drawing/2014/main" id="{0840EB99-E0AE-99EA-6D3A-2F3E41D9F74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08875" y="413544"/>
            <a:ext cx="3572075" cy="881856"/>
          </a:xfrm>
          <a:prstGeom prst="rect">
            <a:avLst/>
          </a:prstGeom>
          <a:noFill/>
          <a:ln>
            <a:noFill/>
          </a:ln>
        </p:spPr>
      </p:pic>
      <p:sp>
        <p:nvSpPr>
          <p:cNvPr id="4" name="Content Placeholder 3">
            <a:extLst>
              <a:ext uri="{FF2B5EF4-FFF2-40B4-BE49-F238E27FC236}">
                <a16:creationId xmlns:a16="http://schemas.microsoft.com/office/drawing/2014/main" id="{D6A133D7-A92F-AC7C-C651-9818FAE077E7}"/>
              </a:ext>
            </a:extLst>
          </p:cNvPr>
          <p:cNvSpPr>
            <a:spLocks noGrp="1"/>
          </p:cNvSpPr>
          <p:nvPr>
            <p:ph idx="1"/>
          </p:nvPr>
        </p:nvSpPr>
        <p:spPr>
          <a:xfrm>
            <a:off x="1522414" y="1905000"/>
            <a:ext cx="9144000" cy="3810000"/>
          </a:xfrm>
        </p:spPr>
        <p:txBody>
          <a:bodyPr/>
          <a:lstStyle/>
          <a:p>
            <a:endParaRPr lang="en-NG" dirty="0"/>
          </a:p>
        </p:txBody>
      </p:sp>
      <p:pic>
        <p:nvPicPr>
          <p:cNvPr id="5" name="Picture 4">
            <a:extLst>
              <a:ext uri="{FF2B5EF4-FFF2-40B4-BE49-F238E27FC236}">
                <a16:creationId xmlns:a16="http://schemas.microsoft.com/office/drawing/2014/main" id="{35368CC3-C957-1D7D-04F1-ED08F30FC287}"/>
              </a:ext>
            </a:extLst>
          </p:cNvPr>
          <p:cNvPicPr>
            <a:picLocks noChangeAspect="1"/>
          </p:cNvPicPr>
          <p:nvPr/>
        </p:nvPicPr>
        <p:blipFill>
          <a:blip r:embed="rId3"/>
          <a:stretch>
            <a:fillRect/>
          </a:stretch>
        </p:blipFill>
        <p:spPr>
          <a:xfrm>
            <a:off x="912812" y="1600201"/>
            <a:ext cx="10286999" cy="4267199"/>
          </a:xfrm>
          <a:prstGeom prst="rect">
            <a:avLst/>
          </a:prstGeom>
        </p:spPr>
      </p:pic>
      <p:sp>
        <p:nvSpPr>
          <p:cNvPr id="7" name="Slide Number Placeholder 4">
            <a:extLst>
              <a:ext uri="{FF2B5EF4-FFF2-40B4-BE49-F238E27FC236}">
                <a16:creationId xmlns:a16="http://schemas.microsoft.com/office/drawing/2014/main" id="{C8FAAF54-19ED-D2AE-7C7C-6F357C84F43D}"/>
              </a:ext>
            </a:extLst>
          </p:cNvPr>
          <p:cNvSpPr>
            <a:spLocks noGrp="1"/>
          </p:cNvSpPr>
          <p:nvPr>
            <p:ph type="sldNum" sz="quarter" idx="12"/>
          </p:nvPr>
        </p:nvSpPr>
        <p:spPr>
          <a:xfrm>
            <a:off x="10737948" y="6444456"/>
            <a:ext cx="1143002" cy="276226"/>
          </a:xfrm>
        </p:spPr>
        <p:txBody>
          <a:bodyPr/>
          <a:lstStyle/>
          <a:p>
            <a:fld id="{25BA54BD-C84D-46CE-8B72-31BFB26ABA43}" type="slidenum">
              <a:rPr lang="en-US" smtClean="0"/>
              <a:t>6</a:t>
            </a:fld>
            <a:endParaRPr lang="en-US" dirty="0"/>
          </a:p>
        </p:txBody>
      </p:sp>
    </p:spTree>
    <p:extLst>
      <p:ext uri="{BB962C8B-B14F-4D97-AF65-F5344CB8AC3E}">
        <p14:creationId xmlns:p14="http://schemas.microsoft.com/office/powerpoint/2010/main" val="11447645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z="4400" b="1" i="0" u="none" strike="noStrike" kern="1200" cap="none" spc="0" normalizeH="0" baseline="0" noProof="0" dirty="0">
                <a:ln>
                  <a:noFill/>
                </a:ln>
                <a:solidFill>
                  <a:prstClr val="white"/>
                </a:solidFill>
                <a:effectLst/>
                <a:uLnTx/>
                <a:uFillTx/>
                <a:latin typeface="Bradley Hand ITC" panose="03070402050302030203" pitchFamily="66" charset="0"/>
                <a:ea typeface="+mj-ea"/>
                <a:cs typeface="+mj-cs"/>
              </a:rPr>
              <a:t>WORKDONE</a:t>
            </a:r>
            <a:endParaRPr lang="en-US" dirty="0"/>
          </a:p>
        </p:txBody>
      </p:sp>
      <p:sp>
        <p:nvSpPr>
          <p:cNvPr id="5" name="Slide Number Placeholder 4"/>
          <p:cNvSpPr>
            <a:spLocks noGrp="1"/>
          </p:cNvSpPr>
          <p:nvPr>
            <p:ph type="sldNum" sz="quarter" idx="12"/>
          </p:nvPr>
        </p:nvSpPr>
        <p:spPr>
          <a:xfrm>
            <a:off x="10918188" y="6438494"/>
            <a:ext cx="1143002" cy="276226"/>
          </a:xfrm>
        </p:spPr>
        <p:txBody>
          <a:bodyPr/>
          <a:lstStyle/>
          <a:p>
            <a:fld id="{25BA54BD-C84D-46CE-8B72-31BFB26ABA43}" type="slidenum">
              <a:rPr lang="en-US" smtClean="0"/>
              <a:t>7</a:t>
            </a:fld>
            <a:endParaRPr lang="en-US" dirty="0"/>
          </a:p>
        </p:txBody>
      </p:sp>
      <p:sp>
        <p:nvSpPr>
          <p:cNvPr id="6" name="Content Placeholder 5">
            <a:extLst>
              <a:ext uri="{FF2B5EF4-FFF2-40B4-BE49-F238E27FC236}">
                <a16:creationId xmlns:a16="http://schemas.microsoft.com/office/drawing/2014/main" id="{87402C5A-6FF5-94AC-1C2B-CBD7F658665D}"/>
              </a:ext>
            </a:extLst>
          </p:cNvPr>
          <p:cNvSpPr>
            <a:spLocks noGrp="1"/>
          </p:cNvSpPr>
          <p:nvPr>
            <p:ph sz="half" idx="1"/>
          </p:nvPr>
        </p:nvSpPr>
        <p:spPr>
          <a:xfrm>
            <a:off x="1522413" y="1905000"/>
            <a:ext cx="4419599" cy="3581400"/>
          </a:xfrm>
        </p:spPr>
        <p:txBody>
          <a:bodyPr/>
          <a:lstStyle/>
          <a:p>
            <a:endParaRPr lang="en-NG" dirty="0"/>
          </a:p>
        </p:txBody>
      </p:sp>
      <p:pic>
        <p:nvPicPr>
          <p:cNvPr id="7" name="Picture 6">
            <a:extLst>
              <a:ext uri="{FF2B5EF4-FFF2-40B4-BE49-F238E27FC236}">
                <a16:creationId xmlns:a16="http://schemas.microsoft.com/office/drawing/2014/main" id="{47A1784E-1EE7-6309-A8A4-FDA3EF9D79FF}"/>
              </a:ext>
            </a:extLst>
          </p:cNvPr>
          <p:cNvPicPr>
            <a:picLocks noChangeAspect="1"/>
          </p:cNvPicPr>
          <p:nvPr/>
        </p:nvPicPr>
        <p:blipFill>
          <a:blip r:embed="rId2"/>
          <a:stretch>
            <a:fillRect/>
          </a:stretch>
        </p:blipFill>
        <p:spPr>
          <a:xfrm>
            <a:off x="1311271" y="1561460"/>
            <a:ext cx="4724401" cy="4305940"/>
          </a:xfrm>
          <a:prstGeom prst="rect">
            <a:avLst/>
          </a:prstGeom>
        </p:spPr>
      </p:pic>
      <p:sp>
        <p:nvSpPr>
          <p:cNvPr id="9" name="Content Placeholder 8">
            <a:extLst>
              <a:ext uri="{FF2B5EF4-FFF2-40B4-BE49-F238E27FC236}">
                <a16:creationId xmlns:a16="http://schemas.microsoft.com/office/drawing/2014/main" id="{43CE76E8-EE49-14B6-77D6-996FEE2BDE5C}"/>
              </a:ext>
            </a:extLst>
          </p:cNvPr>
          <p:cNvSpPr>
            <a:spLocks noGrp="1"/>
          </p:cNvSpPr>
          <p:nvPr>
            <p:ph sz="half" idx="2"/>
          </p:nvPr>
        </p:nvSpPr>
        <p:spPr>
          <a:xfrm>
            <a:off x="6246815" y="1905000"/>
            <a:ext cx="4419598" cy="3352800"/>
          </a:xfrm>
        </p:spPr>
        <p:txBody>
          <a:bodyPr/>
          <a:lstStyle/>
          <a:p>
            <a:endParaRPr lang="en-NG" dirty="0"/>
          </a:p>
        </p:txBody>
      </p:sp>
      <p:pic>
        <p:nvPicPr>
          <p:cNvPr id="12" name="Picture 11">
            <a:extLst>
              <a:ext uri="{FF2B5EF4-FFF2-40B4-BE49-F238E27FC236}">
                <a16:creationId xmlns:a16="http://schemas.microsoft.com/office/drawing/2014/main" id="{E3FA2B9B-D3FC-37BE-DC18-7AD5B9C5F870}"/>
              </a:ext>
            </a:extLst>
          </p:cNvPr>
          <p:cNvPicPr>
            <a:picLocks noChangeAspect="1"/>
          </p:cNvPicPr>
          <p:nvPr/>
        </p:nvPicPr>
        <p:blipFill>
          <a:blip r:embed="rId3"/>
          <a:stretch>
            <a:fillRect/>
          </a:stretch>
        </p:blipFill>
        <p:spPr>
          <a:xfrm>
            <a:off x="6246808" y="1561460"/>
            <a:ext cx="4630741" cy="4305940"/>
          </a:xfrm>
          <a:prstGeom prst="rect">
            <a:avLst/>
          </a:prstGeom>
        </p:spPr>
      </p:pic>
      <p:sp>
        <p:nvSpPr>
          <p:cNvPr id="13" name="TextBox 12">
            <a:extLst>
              <a:ext uri="{FF2B5EF4-FFF2-40B4-BE49-F238E27FC236}">
                <a16:creationId xmlns:a16="http://schemas.microsoft.com/office/drawing/2014/main" id="{50F5D840-E50D-2666-D577-04B34543C6AC}"/>
              </a:ext>
            </a:extLst>
          </p:cNvPr>
          <p:cNvSpPr txBox="1"/>
          <p:nvPr/>
        </p:nvSpPr>
        <p:spPr>
          <a:xfrm>
            <a:off x="1693862" y="5948356"/>
            <a:ext cx="8801100" cy="766364"/>
          </a:xfrm>
          <a:prstGeom prst="rect">
            <a:avLst/>
          </a:prstGeom>
          <a:noFill/>
        </p:spPr>
        <p:txBody>
          <a:bodyPr wrap="square" rtlCol="0">
            <a:spAutoFit/>
          </a:bodyPr>
          <a:lstStyle/>
          <a:p>
            <a:pPr>
              <a:lnSpc>
                <a:spcPct val="90000"/>
              </a:lnSpc>
            </a:pPr>
            <a:r>
              <a:rPr lang="en-US" sz="2400" b="1" dirty="0">
                <a:latin typeface="Bradley Hand ITC" panose="03070402050302030203" pitchFamily="66" charset="0"/>
              </a:rPr>
              <a:t>Designing of newsletters for the solar company, which were released to the internet monthly as a marketing strategy to generate sales. </a:t>
            </a:r>
            <a:endParaRPr lang="en-NG" sz="2400" b="1" dirty="0">
              <a:latin typeface="Bradley Hand ITC" panose="03070402050302030203" pitchFamily="66" charset="0"/>
            </a:endParaRPr>
          </a:p>
        </p:txBody>
      </p:sp>
      <p:pic>
        <p:nvPicPr>
          <p:cNvPr id="14" name="Picture 13">
            <a:extLst>
              <a:ext uri="{FF2B5EF4-FFF2-40B4-BE49-F238E27FC236}">
                <a16:creationId xmlns:a16="http://schemas.microsoft.com/office/drawing/2014/main" id="{D50EFD88-2F02-D3D4-0F4A-935F13A33FD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17614" y="410446"/>
            <a:ext cx="3572075" cy="88185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z="4400" b="1" i="0" u="none" strike="noStrike" kern="1200" cap="none" spc="0" normalizeH="0" baseline="0" noProof="0" dirty="0">
                <a:ln>
                  <a:noFill/>
                </a:ln>
                <a:solidFill>
                  <a:prstClr val="white"/>
                </a:solidFill>
                <a:effectLst/>
                <a:uLnTx/>
                <a:uFillTx/>
                <a:latin typeface="Bradley Hand ITC" panose="03070402050302030203" pitchFamily="66" charset="0"/>
                <a:ea typeface="+mj-ea"/>
                <a:cs typeface="+mj-cs"/>
              </a:rPr>
              <a:t>WORKDONE</a:t>
            </a:r>
            <a:endParaRPr lang="en-US" dirty="0"/>
          </a:p>
        </p:txBody>
      </p:sp>
      <p:sp>
        <p:nvSpPr>
          <p:cNvPr id="5" name="Slide Number Placeholder 4"/>
          <p:cNvSpPr>
            <a:spLocks noGrp="1"/>
          </p:cNvSpPr>
          <p:nvPr>
            <p:ph type="sldNum" sz="quarter" idx="12"/>
          </p:nvPr>
        </p:nvSpPr>
        <p:spPr>
          <a:xfrm>
            <a:off x="10666412" y="6307136"/>
            <a:ext cx="1143002" cy="276226"/>
          </a:xfrm>
        </p:spPr>
        <p:txBody>
          <a:bodyPr/>
          <a:lstStyle/>
          <a:p>
            <a:fld id="{25BA54BD-C84D-46CE-8B72-31BFB26ABA43}" type="slidenum">
              <a:rPr lang="en-US" smtClean="0"/>
              <a:t>8</a:t>
            </a:fld>
            <a:endParaRPr lang="en-US" dirty="0"/>
          </a:p>
        </p:txBody>
      </p:sp>
      <p:sp>
        <p:nvSpPr>
          <p:cNvPr id="12" name="TextBox 11"/>
          <p:cNvSpPr txBox="1"/>
          <p:nvPr/>
        </p:nvSpPr>
        <p:spPr>
          <a:xfrm>
            <a:off x="1484311" y="5923954"/>
            <a:ext cx="9753602" cy="766364"/>
          </a:xfrm>
          <a:prstGeom prst="rect">
            <a:avLst/>
          </a:prstGeom>
          <a:noFill/>
        </p:spPr>
        <p:txBody>
          <a:bodyPr wrap="square" rtlCol="0">
            <a:spAutoFit/>
          </a:bodyPr>
          <a:lstStyle/>
          <a:p>
            <a:pPr>
              <a:lnSpc>
                <a:spcPct val="90000"/>
              </a:lnSpc>
            </a:pPr>
            <a:r>
              <a:rPr lang="en-US" sz="2400" b="1" dirty="0">
                <a:latin typeface="Bradley Hand ITC" panose="03070402050302030203" pitchFamily="66" charset="0"/>
              </a:rPr>
              <a:t>Activated candidates for </a:t>
            </a:r>
            <a:r>
              <a:rPr lang="en-US" sz="2400" b="1" dirty="0" err="1">
                <a:latin typeface="Bradley Hand ITC" panose="03070402050302030203" pitchFamily="66" charset="0"/>
              </a:rPr>
              <a:t>Swiphtgreen</a:t>
            </a:r>
            <a:r>
              <a:rPr lang="en-US" sz="2400" b="1" dirty="0">
                <a:latin typeface="Bradley Hand ITC" panose="03070402050302030203" pitchFamily="66" charset="0"/>
              </a:rPr>
              <a:t>, which are results of successfully onboarding the targeted number of clients through strategic marketing.</a:t>
            </a:r>
          </a:p>
        </p:txBody>
      </p:sp>
      <p:sp>
        <p:nvSpPr>
          <p:cNvPr id="4" name="Content Placeholder 3">
            <a:extLst>
              <a:ext uri="{FF2B5EF4-FFF2-40B4-BE49-F238E27FC236}">
                <a16:creationId xmlns:a16="http://schemas.microsoft.com/office/drawing/2014/main" id="{1AF50CDF-4A54-1B76-6946-02AC1AEA27C3}"/>
              </a:ext>
            </a:extLst>
          </p:cNvPr>
          <p:cNvSpPr>
            <a:spLocks noGrp="1"/>
          </p:cNvSpPr>
          <p:nvPr>
            <p:ph sz="half" idx="1"/>
          </p:nvPr>
        </p:nvSpPr>
        <p:spPr>
          <a:xfrm>
            <a:off x="1522413" y="1905000"/>
            <a:ext cx="4419599" cy="3703323"/>
          </a:xfrm>
        </p:spPr>
        <p:txBody>
          <a:bodyPr/>
          <a:lstStyle/>
          <a:p>
            <a:endParaRPr lang="en-NG" dirty="0"/>
          </a:p>
        </p:txBody>
      </p:sp>
      <p:pic>
        <p:nvPicPr>
          <p:cNvPr id="7" name="Picture 6">
            <a:extLst>
              <a:ext uri="{FF2B5EF4-FFF2-40B4-BE49-F238E27FC236}">
                <a16:creationId xmlns:a16="http://schemas.microsoft.com/office/drawing/2014/main" id="{AEF25866-AD63-B806-3E60-1CBB846AC4DC}"/>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5400000">
            <a:off x="1598612" y="1295403"/>
            <a:ext cx="4190999" cy="4800600"/>
          </a:xfrm>
          <a:prstGeom prst="rect">
            <a:avLst/>
          </a:prstGeom>
          <a:noFill/>
          <a:ln>
            <a:noFill/>
          </a:ln>
        </p:spPr>
      </p:pic>
      <p:pic>
        <p:nvPicPr>
          <p:cNvPr id="10" name="Content Placeholder 9">
            <a:extLst>
              <a:ext uri="{FF2B5EF4-FFF2-40B4-BE49-F238E27FC236}">
                <a16:creationId xmlns:a16="http://schemas.microsoft.com/office/drawing/2014/main" id="{61F34E73-7744-B925-2E56-094E890219E9}"/>
              </a:ext>
            </a:extLst>
          </p:cNvPr>
          <p:cNvPicPr>
            <a:picLocks noGrp="1" noChangeAspect="1"/>
          </p:cNvPicPr>
          <p:nvPr>
            <p:ph sz="half" idx="2"/>
          </p:nvPr>
        </p:nvPicPr>
        <p:blipFill>
          <a:blip r:embed="rId3" cstate="print">
            <a:extLst>
              <a:ext uri="{28A0092B-C50C-407E-A947-70E740481C1C}">
                <a14:useLocalDpi xmlns:a14="http://schemas.microsoft.com/office/drawing/2010/main" val="0"/>
              </a:ext>
            </a:extLst>
          </a:blip>
          <a:srcRect/>
          <a:stretch>
            <a:fillRect/>
          </a:stretch>
        </p:blipFill>
        <p:spPr bwMode="auto">
          <a:xfrm>
            <a:off x="6551612" y="1600202"/>
            <a:ext cx="4343402" cy="4190999"/>
          </a:xfrm>
          <a:prstGeom prst="rect">
            <a:avLst/>
          </a:prstGeom>
          <a:noFill/>
          <a:ln>
            <a:noFill/>
          </a:ln>
        </p:spPr>
      </p:pic>
      <p:pic>
        <p:nvPicPr>
          <p:cNvPr id="13" name="Picture 12">
            <a:extLst>
              <a:ext uri="{FF2B5EF4-FFF2-40B4-BE49-F238E27FC236}">
                <a16:creationId xmlns:a16="http://schemas.microsoft.com/office/drawing/2014/main" id="{540FE6BB-FAC1-6399-46EB-F91D421AB55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17614" y="410446"/>
            <a:ext cx="3572075" cy="88185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z="4400" b="1" i="0" u="none" strike="noStrike" kern="1200" cap="none" spc="0" normalizeH="0" baseline="0" noProof="0" dirty="0">
                <a:ln>
                  <a:noFill/>
                </a:ln>
                <a:solidFill>
                  <a:prstClr val="white"/>
                </a:solidFill>
                <a:effectLst/>
                <a:uLnTx/>
                <a:uFillTx/>
                <a:latin typeface="Bradley Hand ITC" panose="03070402050302030203" pitchFamily="66" charset="0"/>
                <a:ea typeface="+mj-ea"/>
                <a:cs typeface="+mj-cs"/>
              </a:rPr>
              <a:t>WORKDONE</a:t>
            </a:r>
            <a:endParaRPr lang="en-US" dirty="0"/>
          </a:p>
        </p:txBody>
      </p:sp>
      <p:sp>
        <p:nvSpPr>
          <p:cNvPr id="5" name="Slide Number Placeholder 4"/>
          <p:cNvSpPr>
            <a:spLocks noGrp="1"/>
          </p:cNvSpPr>
          <p:nvPr>
            <p:ph type="sldNum" sz="quarter" idx="12"/>
          </p:nvPr>
        </p:nvSpPr>
        <p:spPr>
          <a:xfrm>
            <a:off x="10812463" y="6325814"/>
            <a:ext cx="1143002" cy="276226"/>
          </a:xfrm>
        </p:spPr>
        <p:txBody>
          <a:bodyPr/>
          <a:lstStyle/>
          <a:p>
            <a:fld id="{25BA54BD-C84D-46CE-8B72-31BFB26ABA43}" type="slidenum">
              <a:rPr lang="en-US" smtClean="0"/>
              <a:t>9</a:t>
            </a:fld>
            <a:endParaRPr lang="en-US"/>
          </a:p>
        </p:txBody>
      </p:sp>
      <p:sp>
        <p:nvSpPr>
          <p:cNvPr id="12" name="TextBox 11"/>
          <p:cNvSpPr txBox="1"/>
          <p:nvPr/>
        </p:nvSpPr>
        <p:spPr>
          <a:xfrm>
            <a:off x="2474914" y="5991262"/>
            <a:ext cx="7543800" cy="433965"/>
          </a:xfrm>
          <a:prstGeom prst="rect">
            <a:avLst/>
          </a:prstGeom>
          <a:noFill/>
        </p:spPr>
        <p:txBody>
          <a:bodyPr wrap="square" rtlCol="0">
            <a:spAutoFit/>
          </a:bodyPr>
          <a:lstStyle/>
          <a:p>
            <a:pPr>
              <a:lnSpc>
                <a:spcPct val="90000"/>
              </a:lnSpc>
            </a:pPr>
            <a:r>
              <a:rPr lang="en-US" sz="2400" b="1" dirty="0">
                <a:latin typeface="Bradley Hand ITC" panose="03070402050302030203" pitchFamily="66" charset="0"/>
              </a:rPr>
              <a:t>Designing of flyers used to run ads for </a:t>
            </a:r>
            <a:r>
              <a:rPr lang="en-US" sz="2400" b="1" dirty="0" err="1">
                <a:latin typeface="Bradley Hand ITC" panose="03070402050302030203" pitchFamily="66" charset="0"/>
              </a:rPr>
              <a:t>Swiphtgreen</a:t>
            </a:r>
            <a:r>
              <a:rPr lang="en-US" sz="2400" b="1" dirty="0">
                <a:latin typeface="Bradley Hand ITC" panose="03070402050302030203" pitchFamily="66" charset="0"/>
              </a:rPr>
              <a:t>.</a:t>
            </a:r>
          </a:p>
        </p:txBody>
      </p:sp>
      <p:pic>
        <p:nvPicPr>
          <p:cNvPr id="4" name="Picture 3">
            <a:extLst>
              <a:ext uri="{FF2B5EF4-FFF2-40B4-BE49-F238E27FC236}">
                <a16:creationId xmlns:a16="http://schemas.microsoft.com/office/drawing/2014/main" id="{9FB59B5D-9F30-AAD6-5212-A6668F0F788C}"/>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370013" y="1628773"/>
            <a:ext cx="4419600" cy="4234637"/>
          </a:xfrm>
          <a:prstGeom prst="rect">
            <a:avLst/>
          </a:prstGeom>
          <a:noFill/>
          <a:ln>
            <a:noFill/>
          </a:ln>
        </p:spPr>
      </p:pic>
      <p:sp>
        <p:nvSpPr>
          <p:cNvPr id="8" name="Content Placeholder 7">
            <a:extLst>
              <a:ext uri="{FF2B5EF4-FFF2-40B4-BE49-F238E27FC236}">
                <a16:creationId xmlns:a16="http://schemas.microsoft.com/office/drawing/2014/main" id="{626CA83F-806C-1CBF-CD13-7F5A1211A82D}"/>
              </a:ext>
            </a:extLst>
          </p:cNvPr>
          <p:cNvSpPr>
            <a:spLocks noGrp="1"/>
          </p:cNvSpPr>
          <p:nvPr>
            <p:ph sz="half" idx="2"/>
          </p:nvPr>
        </p:nvSpPr>
        <p:spPr>
          <a:xfrm>
            <a:off x="6246815" y="1905000"/>
            <a:ext cx="4419598" cy="3429000"/>
          </a:xfrm>
        </p:spPr>
        <p:txBody>
          <a:bodyPr/>
          <a:lstStyle/>
          <a:p>
            <a:endParaRPr lang="en-NG" dirty="0"/>
          </a:p>
        </p:txBody>
      </p:sp>
      <p:pic>
        <p:nvPicPr>
          <p:cNvPr id="9" name="Picture 8">
            <a:extLst>
              <a:ext uri="{FF2B5EF4-FFF2-40B4-BE49-F238E27FC236}">
                <a16:creationId xmlns:a16="http://schemas.microsoft.com/office/drawing/2014/main" id="{9BA9FD02-3BAA-C3E4-556D-81EF8BDDFAC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46814" y="1640235"/>
            <a:ext cx="4571999" cy="4223176"/>
          </a:xfrm>
          <a:prstGeom prst="rect">
            <a:avLst/>
          </a:prstGeom>
          <a:noFill/>
          <a:ln>
            <a:noFill/>
          </a:ln>
        </p:spPr>
      </p:pic>
      <p:pic>
        <p:nvPicPr>
          <p:cNvPr id="15" name="Picture 14">
            <a:extLst>
              <a:ext uri="{FF2B5EF4-FFF2-40B4-BE49-F238E27FC236}">
                <a16:creationId xmlns:a16="http://schemas.microsoft.com/office/drawing/2014/main" id="{7CC4BF87-3BA6-8A15-56D4-F190180959B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17614" y="410446"/>
            <a:ext cx="3572075" cy="88185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alkboard 16x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fillRect/>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tf02804846_win32</Template>
  <TotalTime>5960</TotalTime>
  <Words>801</Words>
  <Application>Microsoft Office PowerPoint</Application>
  <PresentationFormat>Custom</PresentationFormat>
  <Paragraphs>77</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Bradley Hand ITC</vt:lpstr>
      <vt:lpstr>Consolas</vt:lpstr>
      <vt:lpstr>Corbel</vt:lpstr>
      <vt:lpstr>Snap ITC</vt:lpstr>
      <vt:lpstr>Söhne</vt:lpstr>
      <vt:lpstr>Times New Roman</vt:lpstr>
      <vt:lpstr>Wingdings</vt:lpstr>
      <vt:lpstr>Chalkboard 16x9</vt:lpstr>
      <vt:lpstr>    SIWES PRESENTATION BY ENOCH CHISOM EZE 20/7056</vt:lpstr>
      <vt:lpstr>TABLE OF CONTENT</vt:lpstr>
      <vt:lpstr>INTRODUCTION</vt:lpstr>
      <vt:lpstr>COMPANY’S PROFILES</vt:lpstr>
      <vt:lpstr>WORKDONE</vt:lpstr>
      <vt:lpstr>WORKDONE</vt:lpstr>
      <vt:lpstr>WORKDONE</vt:lpstr>
      <vt:lpstr>WORKDONE</vt:lpstr>
      <vt:lpstr>WORKDONE</vt:lpstr>
      <vt:lpstr>WORKDONE</vt:lpstr>
      <vt:lpstr>WORKDONE</vt:lpstr>
      <vt:lpstr>EXPERIENCE GAINED</vt:lpstr>
      <vt:lpstr>VALUE ADDED</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SIWES PRESENTATION BY AKANJI EMMANUEL 17CI022394</dc:title>
  <dc:creator>EMMANUEL OJO AKANJI</dc:creator>
  <cp:lastModifiedBy>Enoch Eze</cp:lastModifiedBy>
  <cp:revision>20</cp:revision>
  <dcterms:created xsi:type="dcterms:W3CDTF">2023-10-18T15:39:42Z</dcterms:created>
  <dcterms:modified xsi:type="dcterms:W3CDTF">2023-12-03T02:24:31Z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0x010100A17F40B71CAF50499379AD6C20D8F012</vt:lpwstr>
  </property>
  <property fmtid="{D5CDD505-2E9C-101B-9397-08002B2CF9AE}" pid="3" name="KSOProductBuildVer">
    <vt:lpwstr>1033-5.5.1.8075</vt:lpwstr>
  </property>
</Properties>
</file>

<file path=docProps/thumbnail.jpeg>
</file>